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1" r:id="rId1"/>
  </p:sldMasterIdLst>
  <p:notesMasterIdLst>
    <p:notesMasterId r:id="rId58"/>
  </p:notesMasterIdLst>
  <p:sldIdLst>
    <p:sldId id="256" r:id="rId2"/>
    <p:sldId id="272" r:id="rId3"/>
    <p:sldId id="262" r:id="rId4"/>
    <p:sldId id="268" r:id="rId5"/>
    <p:sldId id="264" r:id="rId6"/>
    <p:sldId id="269" r:id="rId7"/>
    <p:sldId id="282" r:id="rId8"/>
    <p:sldId id="270" r:id="rId9"/>
    <p:sldId id="283" r:id="rId10"/>
    <p:sldId id="281" r:id="rId11"/>
    <p:sldId id="273" r:id="rId12"/>
    <p:sldId id="274" r:id="rId13"/>
    <p:sldId id="271" r:id="rId14"/>
    <p:sldId id="284" r:id="rId15"/>
    <p:sldId id="285" r:id="rId16"/>
    <p:sldId id="257" r:id="rId17"/>
    <p:sldId id="260" r:id="rId18"/>
    <p:sldId id="261" r:id="rId19"/>
    <p:sldId id="258" r:id="rId20"/>
    <p:sldId id="286" r:id="rId21"/>
    <p:sldId id="287" r:id="rId22"/>
    <p:sldId id="276" r:id="rId23"/>
    <p:sldId id="277" r:id="rId24"/>
    <p:sldId id="278" r:id="rId25"/>
    <p:sldId id="279" r:id="rId26"/>
    <p:sldId id="288" r:id="rId27"/>
    <p:sldId id="275" r:id="rId28"/>
    <p:sldId id="280" r:id="rId29"/>
    <p:sldId id="289" r:id="rId30"/>
    <p:sldId id="290" r:id="rId31"/>
    <p:sldId id="291" r:id="rId32"/>
    <p:sldId id="292" r:id="rId33"/>
    <p:sldId id="293" r:id="rId34"/>
    <p:sldId id="294" r:id="rId35"/>
    <p:sldId id="295" r:id="rId36"/>
    <p:sldId id="296" r:id="rId37"/>
    <p:sldId id="297" r:id="rId38"/>
    <p:sldId id="298" r:id="rId39"/>
    <p:sldId id="305" r:id="rId40"/>
    <p:sldId id="306" r:id="rId41"/>
    <p:sldId id="299" r:id="rId42"/>
    <p:sldId id="310" r:id="rId43"/>
    <p:sldId id="311" r:id="rId44"/>
    <p:sldId id="308" r:id="rId45"/>
    <p:sldId id="309" r:id="rId46"/>
    <p:sldId id="307" r:id="rId47"/>
    <p:sldId id="304" r:id="rId48"/>
    <p:sldId id="300" r:id="rId49"/>
    <p:sldId id="303" r:id="rId50"/>
    <p:sldId id="312" r:id="rId51"/>
    <p:sldId id="313" r:id="rId52"/>
    <p:sldId id="314" r:id="rId53"/>
    <p:sldId id="315" r:id="rId54"/>
    <p:sldId id="316" r:id="rId55"/>
    <p:sldId id="317" r:id="rId56"/>
    <p:sldId id="318" r:id="rId57"/>
  </p:sldIdLst>
  <p:sldSz cx="12599988"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73AFD-D683-4396-BC16-73071E38CFEA}" v="39" dt="2021-11-30T19:42:05.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Juárez Martínez" userId="b8fab5dd1ded286d" providerId="LiveId" clId="{20473AFD-D683-4396-BC16-73071E38CFEA}"/>
    <pc:docChg chg="undo redo custSel addSld delSld modSld sldOrd">
      <pc:chgData name="Javier Juárez Martínez" userId="b8fab5dd1ded286d" providerId="LiveId" clId="{20473AFD-D683-4396-BC16-73071E38CFEA}" dt="2021-11-30T19:42:05.089" v="691"/>
      <pc:docMkLst>
        <pc:docMk/>
      </pc:docMkLst>
      <pc:sldChg chg="modSp mod">
        <pc:chgData name="Javier Juárez Martínez" userId="b8fab5dd1ded286d" providerId="LiveId" clId="{20473AFD-D683-4396-BC16-73071E38CFEA}" dt="2021-11-29T22:38:42.488" v="20" actId="20577"/>
        <pc:sldMkLst>
          <pc:docMk/>
          <pc:sldMk cId="1665779420" sldId="256"/>
        </pc:sldMkLst>
        <pc:spChg chg="mod">
          <ac:chgData name="Javier Juárez Martínez" userId="b8fab5dd1ded286d" providerId="LiveId" clId="{20473AFD-D683-4396-BC16-73071E38CFEA}" dt="2021-11-29T22:38:42.488" v="20" actId="20577"/>
          <ac:spMkLst>
            <pc:docMk/>
            <pc:sldMk cId="1665779420" sldId="256"/>
            <ac:spMk id="3" creationId="{E99D5609-82C6-49B4-B57E-6B3E06FF9945}"/>
          </ac:spMkLst>
        </pc:spChg>
      </pc:sldChg>
      <pc:sldChg chg="modSp mod">
        <pc:chgData name="Javier Juárez Martínez" userId="b8fab5dd1ded286d" providerId="LiveId" clId="{20473AFD-D683-4396-BC16-73071E38CFEA}" dt="2021-11-29T22:56:25.951" v="25" actId="20577"/>
        <pc:sldMkLst>
          <pc:docMk/>
          <pc:sldMk cId="4101349980" sldId="271"/>
        </pc:sldMkLst>
        <pc:spChg chg="mod">
          <ac:chgData name="Javier Juárez Martínez" userId="b8fab5dd1ded286d" providerId="LiveId" clId="{20473AFD-D683-4396-BC16-73071E38CFEA}" dt="2021-11-29T22:56:25.951" v="25" actId="20577"/>
          <ac:spMkLst>
            <pc:docMk/>
            <pc:sldMk cId="4101349980" sldId="271"/>
            <ac:spMk id="10" creationId="{2A082E52-04F0-411C-968A-F564058C04D0}"/>
          </ac:spMkLst>
        </pc:spChg>
      </pc:sldChg>
      <pc:sldChg chg="modSp mod">
        <pc:chgData name="Javier Juárez Martínez" userId="b8fab5dd1ded286d" providerId="LiveId" clId="{20473AFD-D683-4396-BC16-73071E38CFEA}" dt="2021-11-29T22:51:39.063" v="21" actId="20577"/>
        <pc:sldMkLst>
          <pc:docMk/>
          <pc:sldMk cId="3474871660" sldId="283"/>
        </pc:sldMkLst>
        <pc:spChg chg="mod">
          <ac:chgData name="Javier Juárez Martínez" userId="b8fab5dd1ded286d" providerId="LiveId" clId="{20473AFD-D683-4396-BC16-73071E38CFEA}" dt="2021-11-29T22:51:39.063" v="21" actId="20577"/>
          <ac:spMkLst>
            <pc:docMk/>
            <pc:sldMk cId="3474871660" sldId="283"/>
            <ac:spMk id="10" creationId="{2A082E52-04F0-411C-968A-F564058C04D0}"/>
          </ac:spMkLst>
        </pc:spChg>
      </pc:sldChg>
      <pc:sldChg chg="addSp modSp new mod">
        <pc:chgData name="Javier Juárez Martínez" userId="b8fab5dd1ded286d" providerId="LiveId" clId="{20473AFD-D683-4396-BC16-73071E38CFEA}" dt="2021-11-30T03:37:32.601" v="104" actId="20577"/>
        <pc:sldMkLst>
          <pc:docMk/>
          <pc:sldMk cId="1450379950" sldId="289"/>
        </pc:sldMkLst>
        <pc:spChg chg="mod">
          <ac:chgData name="Javier Juárez Martínez" userId="b8fab5dd1ded286d" providerId="LiveId" clId="{20473AFD-D683-4396-BC16-73071E38CFEA}" dt="2021-11-30T03:32:18.034" v="96" actId="20577"/>
          <ac:spMkLst>
            <pc:docMk/>
            <pc:sldMk cId="1450379950" sldId="289"/>
            <ac:spMk id="2" creationId="{0729B861-B0B7-45A6-9003-8BF442AAF71E}"/>
          </ac:spMkLst>
        </pc:spChg>
        <pc:spChg chg="mod">
          <ac:chgData name="Javier Juárez Martínez" userId="b8fab5dd1ded286d" providerId="LiveId" clId="{20473AFD-D683-4396-BC16-73071E38CFEA}" dt="2021-11-30T03:37:32.601" v="104" actId="20577"/>
          <ac:spMkLst>
            <pc:docMk/>
            <pc:sldMk cId="1450379950" sldId="289"/>
            <ac:spMk id="3" creationId="{FE443BF7-FA36-43D9-B467-A0FC3FFCB086}"/>
          </ac:spMkLst>
        </pc:spChg>
        <pc:picChg chg="add mod">
          <ac:chgData name="Javier Juárez Martínez" userId="b8fab5dd1ded286d" providerId="LiveId" clId="{20473AFD-D683-4396-BC16-73071E38CFEA}" dt="2021-11-30T03:37:17.936" v="102" actId="1076"/>
          <ac:picMkLst>
            <pc:docMk/>
            <pc:sldMk cId="1450379950" sldId="289"/>
            <ac:picMk id="5" creationId="{D12965BF-360E-4B3F-B3AE-7F8371A75C0A}"/>
          </ac:picMkLst>
        </pc:picChg>
      </pc:sldChg>
      <pc:sldChg chg="delSp modSp add mod">
        <pc:chgData name="Javier Juárez Martínez" userId="b8fab5dd1ded286d" providerId="LiveId" clId="{20473AFD-D683-4396-BC16-73071E38CFEA}" dt="2021-11-30T03:40:33.965" v="117" actId="27636"/>
        <pc:sldMkLst>
          <pc:docMk/>
          <pc:sldMk cId="1530242906" sldId="290"/>
        </pc:sldMkLst>
        <pc:spChg chg="mod">
          <ac:chgData name="Javier Juárez Martínez" userId="b8fab5dd1ded286d" providerId="LiveId" clId="{20473AFD-D683-4396-BC16-73071E38CFEA}" dt="2021-11-30T03:40:33.965" v="117" actId="27636"/>
          <ac:spMkLst>
            <pc:docMk/>
            <pc:sldMk cId="1530242906" sldId="290"/>
            <ac:spMk id="3" creationId="{FE443BF7-FA36-43D9-B467-A0FC3FFCB086}"/>
          </ac:spMkLst>
        </pc:spChg>
        <pc:picChg chg="del">
          <ac:chgData name="Javier Juárez Martínez" userId="b8fab5dd1ded286d" providerId="LiveId" clId="{20473AFD-D683-4396-BC16-73071E38CFEA}" dt="2021-11-30T03:40:30.201" v="115" actId="478"/>
          <ac:picMkLst>
            <pc:docMk/>
            <pc:sldMk cId="1530242906" sldId="290"/>
            <ac:picMk id="5" creationId="{D12965BF-360E-4B3F-B3AE-7F8371A75C0A}"/>
          </ac:picMkLst>
        </pc:picChg>
      </pc:sldChg>
      <pc:sldChg chg="modSp add mod">
        <pc:chgData name="Javier Juárez Martínez" userId="b8fab5dd1ded286d" providerId="LiveId" clId="{20473AFD-D683-4396-BC16-73071E38CFEA}" dt="2021-11-30T03:41:38.587" v="128"/>
        <pc:sldMkLst>
          <pc:docMk/>
          <pc:sldMk cId="4134908959" sldId="291"/>
        </pc:sldMkLst>
        <pc:spChg chg="mod">
          <ac:chgData name="Javier Juárez Martínez" userId="b8fab5dd1ded286d" providerId="LiveId" clId="{20473AFD-D683-4396-BC16-73071E38CFEA}" dt="2021-11-30T03:41:03.120" v="121"/>
          <ac:spMkLst>
            <pc:docMk/>
            <pc:sldMk cId="4134908959" sldId="291"/>
            <ac:spMk id="2" creationId="{0729B861-B0B7-45A6-9003-8BF442AAF71E}"/>
          </ac:spMkLst>
        </pc:spChg>
        <pc:spChg chg="mod">
          <ac:chgData name="Javier Juárez Martínez" userId="b8fab5dd1ded286d" providerId="LiveId" clId="{20473AFD-D683-4396-BC16-73071E38CFEA}" dt="2021-11-30T03:41:38.587" v="128"/>
          <ac:spMkLst>
            <pc:docMk/>
            <pc:sldMk cId="4134908959" sldId="291"/>
            <ac:spMk id="3" creationId="{FE443BF7-FA36-43D9-B467-A0FC3FFCB086}"/>
          </ac:spMkLst>
        </pc:spChg>
      </pc:sldChg>
      <pc:sldChg chg="modSp add mod">
        <pc:chgData name="Javier Juárez Martínez" userId="b8fab5dd1ded286d" providerId="LiveId" clId="{20473AFD-D683-4396-BC16-73071E38CFEA}" dt="2021-11-30T03:43:30.161" v="149" actId="1076"/>
        <pc:sldMkLst>
          <pc:docMk/>
          <pc:sldMk cId="2322019175" sldId="292"/>
        </pc:sldMkLst>
        <pc:spChg chg="mod">
          <ac:chgData name="Javier Juárez Martínez" userId="b8fab5dd1ded286d" providerId="LiveId" clId="{20473AFD-D683-4396-BC16-73071E38CFEA}" dt="2021-11-30T03:42:11.438" v="136"/>
          <ac:spMkLst>
            <pc:docMk/>
            <pc:sldMk cId="2322019175" sldId="292"/>
            <ac:spMk id="2" creationId="{0729B861-B0B7-45A6-9003-8BF442AAF71E}"/>
          </ac:spMkLst>
        </pc:spChg>
        <pc:spChg chg="mod">
          <ac:chgData name="Javier Juárez Martínez" userId="b8fab5dd1ded286d" providerId="LiveId" clId="{20473AFD-D683-4396-BC16-73071E38CFEA}" dt="2021-11-30T03:43:30.161" v="149" actId="1076"/>
          <ac:spMkLst>
            <pc:docMk/>
            <pc:sldMk cId="2322019175" sldId="292"/>
            <ac:spMk id="3" creationId="{FE443BF7-FA36-43D9-B467-A0FC3FFCB086}"/>
          </ac:spMkLst>
        </pc:spChg>
      </pc:sldChg>
      <pc:sldChg chg="add del">
        <pc:chgData name="Javier Juárez Martínez" userId="b8fab5dd1ded286d" providerId="LiveId" clId="{20473AFD-D683-4396-BC16-73071E38CFEA}" dt="2021-11-30T03:41:59.984" v="131"/>
        <pc:sldMkLst>
          <pc:docMk/>
          <pc:sldMk cId="3255600793" sldId="293"/>
        </pc:sldMkLst>
      </pc:sldChg>
      <pc:sldChg chg="addSp delSp modSp add mod setBg setClrOvrMap">
        <pc:chgData name="Javier Juárez Martínez" userId="b8fab5dd1ded286d" providerId="LiveId" clId="{20473AFD-D683-4396-BC16-73071E38CFEA}" dt="2021-11-30T03:44:34.284" v="158" actId="27614"/>
        <pc:sldMkLst>
          <pc:docMk/>
          <pc:sldMk cId="3811653081" sldId="293"/>
        </pc:sldMkLst>
        <pc:spChg chg="mod">
          <ac:chgData name="Javier Juárez Martínez" userId="b8fab5dd1ded286d" providerId="LiveId" clId="{20473AFD-D683-4396-BC16-73071E38CFEA}" dt="2021-11-30T03:44:22.024" v="157" actId="26606"/>
          <ac:spMkLst>
            <pc:docMk/>
            <pc:sldMk cId="3811653081" sldId="293"/>
            <ac:spMk id="2" creationId="{0729B861-B0B7-45A6-9003-8BF442AAF71E}"/>
          </ac:spMkLst>
        </pc:spChg>
        <pc:spChg chg="del">
          <ac:chgData name="Javier Juárez Martínez" userId="b8fab5dd1ded286d" providerId="LiveId" clId="{20473AFD-D683-4396-BC16-73071E38CFEA}" dt="2021-11-30T03:44:05.773" v="151" actId="478"/>
          <ac:spMkLst>
            <pc:docMk/>
            <pc:sldMk cId="3811653081" sldId="293"/>
            <ac:spMk id="3" creationId="{FE443BF7-FA36-43D9-B467-A0FC3FFCB086}"/>
          </ac:spMkLst>
        </pc:spChg>
        <pc:spChg chg="add del mod">
          <ac:chgData name="Javier Juárez Martínez" userId="b8fab5dd1ded286d" providerId="LiveId" clId="{20473AFD-D683-4396-BC16-73071E38CFEA}" dt="2021-11-30T03:44:08.653" v="152" actId="22"/>
          <ac:spMkLst>
            <pc:docMk/>
            <pc:sldMk cId="3811653081" sldId="293"/>
            <ac:spMk id="5" creationId="{4F87D2F4-2398-4304-A49D-ABD7C03D1031}"/>
          </ac:spMkLst>
        </pc:spChg>
        <pc:spChg chg="add del">
          <ac:chgData name="Javier Juárez Martínez" userId="b8fab5dd1ded286d" providerId="LiveId" clId="{20473AFD-D683-4396-BC16-73071E38CFEA}" dt="2021-11-30T03:44:21.917" v="156" actId="26606"/>
          <ac:spMkLst>
            <pc:docMk/>
            <pc:sldMk cId="3811653081" sldId="293"/>
            <ac:spMk id="11" creationId="{E7E42A3A-9A03-412C-B048-20642F16DFB5}"/>
          </ac:spMkLst>
        </pc:spChg>
        <pc:spChg chg="add del">
          <ac:chgData name="Javier Juárez Martínez" userId="b8fab5dd1ded286d" providerId="LiveId" clId="{20473AFD-D683-4396-BC16-73071E38CFEA}" dt="2021-11-30T03:44:21.917" v="156" actId="26606"/>
          <ac:spMkLst>
            <pc:docMk/>
            <pc:sldMk cId="3811653081" sldId="293"/>
            <ac:spMk id="14" creationId="{5F3FC718-FDE3-4EF7-921E-A5F374EAF824}"/>
          </ac:spMkLst>
        </pc:spChg>
        <pc:spChg chg="add del">
          <ac:chgData name="Javier Juárez Martínez" userId="b8fab5dd1ded286d" providerId="LiveId" clId="{20473AFD-D683-4396-BC16-73071E38CFEA}" dt="2021-11-30T03:44:21.917" v="156" actId="26606"/>
          <ac:spMkLst>
            <pc:docMk/>
            <pc:sldMk cId="3811653081" sldId="293"/>
            <ac:spMk id="16" creationId="{FAA0F719-3DC8-4F08-AD8F-5A845658CB9D}"/>
          </ac:spMkLst>
        </pc:spChg>
        <pc:spChg chg="add del">
          <ac:chgData name="Javier Juárez Martínez" userId="b8fab5dd1ded286d" providerId="LiveId" clId="{20473AFD-D683-4396-BC16-73071E38CFEA}" dt="2021-11-30T03:44:21.917" v="156" actId="26606"/>
          <ac:spMkLst>
            <pc:docMk/>
            <pc:sldMk cId="3811653081" sldId="293"/>
            <ac:spMk id="18" creationId="{7DCB61BE-FA0F-4EFB-BE0E-268BAD8E30D6}"/>
          </ac:spMkLst>
        </pc:spChg>
        <pc:spChg chg="add del">
          <ac:chgData name="Javier Juárez Martínez" userId="b8fab5dd1ded286d" providerId="LiveId" clId="{20473AFD-D683-4396-BC16-73071E38CFEA}" dt="2021-11-30T03:44:21.917" v="156" actId="26606"/>
          <ac:spMkLst>
            <pc:docMk/>
            <pc:sldMk cId="3811653081" sldId="293"/>
            <ac:spMk id="20" creationId="{A4B31EAA-7423-46F7-9B90-4AB2B09C35C4}"/>
          </ac:spMkLst>
        </pc:spChg>
        <pc:spChg chg="add">
          <ac:chgData name="Javier Juárez Martínez" userId="b8fab5dd1ded286d" providerId="LiveId" clId="{20473AFD-D683-4396-BC16-73071E38CFEA}" dt="2021-11-30T03:44:22.024" v="157" actId="26606"/>
          <ac:spMkLst>
            <pc:docMk/>
            <pc:sldMk cId="3811653081" sldId="293"/>
            <ac:spMk id="22" creationId="{DE4D62F9-188E-4530-84C2-24BDEE4BEB82}"/>
          </ac:spMkLst>
        </pc:spChg>
        <pc:spChg chg="add">
          <ac:chgData name="Javier Juárez Martínez" userId="b8fab5dd1ded286d" providerId="LiveId" clId="{20473AFD-D683-4396-BC16-73071E38CFEA}" dt="2021-11-30T03:44:22.024" v="157" actId="26606"/>
          <ac:spMkLst>
            <pc:docMk/>
            <pc:sldMk cId="3811653081" sldId="293"/>
            <ac:spMk id="24" creationId="{757B325C-3E35-45CF-9D07-3BCB281F3B9C}"/>
          </ac:spMkLst>
        </pc:spChg>
        <pc:spChg chg="add">
          <ac:chgData name="Javier Juárez Martínez" userId="b8fab5dd1ded286d" providerId="LiveId" clId="{20473AFD-D683-4396-BC16-73071E38CFEA}" dt="2021-11-30T03:44:22.024" v="157" actId="26606"/>
          <ac:spMkLst>
            <pc:docMk/>
            <pc:sldMk cId="3811653081" sldId="293"/>
            <ac:spMk id="25" creationId="{4AC0CD9D-7610-4620-93B4-798CCD9AB581}"/>
          </ac:spMkLst>
        </pc:spChg>
        <pc:spChg chg="add">
          <ac:chgData name="Javier Juárez Martínez" userId="b8fab5dd1ded286d" providerId="LiveId" clId="{20473AFD-D683-4396-BC16-73071E38CFEA}" dt="2021-11-30T03:44:22.024" v="157" actId="26606"/>
          <ac:spMkLst>
            <pc:docMk/>
            <pc:sldMk cId="3811653081" sldId="293"/>
            <ac:spMk id="26" creationId="{C24BEC42-AFF3-40D1-93A2-A27A42E1E23C}"/>
          </ac:spMkLst>
        </pc:spChg>
        <pc:spChg chg="add">
          <ac:chgData name="Javier Juárez Martínez" userId="b8fab5dd1ded286d" providerId="LiveId" clId="{20473AFD-D683-4396-BC16-73071E38CFEA}" dt="2021-11-30T03:44:22.024" v="157" actId="26606"/>
          <ac:spMkLst>
            <pc:docMk/>
            <pc:sldMk cId="3811653081" sldId="293"/>
            <ac:spMk id="28" creationId="{608F427C-1EC9-4280-9367-F2B3AA063E82}"/>
          </ac:spMkLst>
        </pc:spChg>
        <pc:spChg chg="add">
          <ac:chgData name="Javier Juárez Martínez" userId="b8fab5dd1ded286d" providerId="LiveId" clId="{20473AFD-D683-4396-BC16-73071E38CFEA}" dt="2021-11-30T03:44:22.024" v="157" actId="26606"/>
          <ac:spMkLst>
            <pc:docMk/>
            <pc:sldMk cId="3811653081" sldId="293"/>
            <ac:spMk id="30" creationId="{F98810A7-E114-447A-A7D6-69B27CFB5650}"/>
          </ac:spMkLst>
        </pc:spChg>
        <pc:picChg chg="add mod ord">
          <ac:chgData name="Javier Juárez Martínez" userId="b8fab5dd1ded286d" providerId="LiveId" clId="{20473AFD-D683-4396-BC16-73071E38CFEA}" dt="2021-11-30T03:44:34.284" v="158" actId="27614"/>
          <ac:picMkLst>
            <pc:docMk/>
            <pc:sldMk cId="3811653081" sldId="293"/>
            <ac:picMk id="7" creationId="{D99DAB19-7D0E-49D5-A23A-A70ABD4C955A}"/>
          </ac:picMkLst>
        </pc:picChg>
        <pc:picChg chg="add">
          <ac:chgData name="Javier Juárez Martínez" userId="b8fab5dd1ded286d" providerId="LiveId" clId="{20473AFD-D683-4396-BC16-73071E38CFEA}" dt="2021-11-30T03:44:22.024" v="157" actId="26606"/>
          <ac:picMkLst>
            <pc:docMk/>
            <pc:sldMk cId="3811653081" sldId="293"/>
            <ac:picMk id="12" creationId="{41B68C77-138E-4BF7-A276-BD0C78A4219F}"/>
          </ac:picMkLst>
        </pc:picChg>
        <pc:picChg chg="add">
          <ac:chgData name="Javier Juárez Martínez" userId="b8fab5dd1ded286d" providerId="LiveId" clId="{20473AFD-D683-4396-BC16-73071E38CFEA}" dt="2021-11-30T03:44:22.024" v="157" actId="26606"/>
          <ac:picMkLst>
            <pc:docMk/>
            <pc:sldMk cId="3811653081" sldId="293"/>
            <ac:picMk id="23" creationId="{7C268552-D473-46ED-B1B8-422042C4DEF1}"/>
          </ac:picMkLst>
        </pc:picChg>
        <pc:picChg chg="add">
          <ac:chgData name="Javier Juárez Martínez" userId="b8fab5dd1ded286d" providerId="LiveId" clId="{20473AFD-D683-4396-BC16-73071E38CFEA}" dt="2021-11-30T03:44:22.024" v="157" actId="26606"/>
          <ac:picMkLst>
            <pc:docMk/>
            <pc:sldMk cId="3811653081" sldId="293"/>
            <ac:picMk id="27" creationId="{B9238B3E-24AA-439A-B527-6C5DF6D72145}"/>
          </ac:picMkLst>
        </pc:picChg>
        <pc:picChg chg="add">
          <ac:chgData name="Javier Juárez Martínez" userId="b8fab5dd1ded286d" providerId="LiveId" clId="{20473AFD-D683-4396-BC16-73071E38CFEA}" dt="2021-11-30T03:44:22.024" v="157" actId="26606"/>
          <ac:picMkLst>
            <pc:docMk/>
            <pc:sldMk cId="3811653081" sldId="293"/>
            <ac:picMk id="29" creationId="{69F01145-BEA3-4CBF-AA21-10077B948CA8}"/>
          </ac:picMkLst>
        </pc:picChg>
      </pc:sldChg>
      <pc:sldChg chg="modSp new mod">
        <pc:chgData name="Javier Juárez Martínez" userId="b8fab5dd1ded286d" providerId="LiveId" clId="{20473AFD-D683-4396-BC16-73071E38CFEA}" dt="2021-11-30T03:45:30.823" v="219" actId="255"/>
        <pc:sldMkLst>
          <pc:docMk/>
          <pc:sldMk cId="2177857168" sldId="294"/>
        </pc:sldMkLst>
        <pc:spChg chg="mod">
          <ac:chgData name="Javier Juárez Martínez" userId="b8fab5dd1ded286d" providerId="LiveId" clId="{20473AFD-D683-4396-BC16-73071E38CFEA}" dt="2021-11-30T03:45:02.656" v="209" actId="20577"/>
          <ac:spMkLst>
            <pc:docMk/>
            <pc:sldMk cId="2177857168" sldId="294"/>
            <ac:spMk id="2" creationId="{0BDB51CF-9B81-4346-8E3A-B020A7E15736}"/>
          </ac:spMkLst>
        </pc:spChg>
        <pc:spChg chg="mod">
          <ac:chgData name="Javier Juárez Martínez" userId="b8fab5dd1ded286d" providerId="LiveId" clId="{20473AFD-D683-4396-BC16-73071E38CFEA}" dt="2021-11-30T03:45:30.823" v="219" actId="255"/>
          <ac:spMkLst>
            <pc:docMk/>
            <pc:sldMk cId="2177857168" sldId="294"/>
            <ac:spMk id="3" creationId="{00D1558D-2C93-4687-BB6B-D14D8E05BD44}"/>
          </ac:spMkLst>
        </pc:spChg>
      </pc:sldChg>
      <pc:sldChg chg="modSp add mod">
        <pc:chgData name="Javier Juárez Martínez" userId="b8fab5dd1ded286d" providerId="LiveId" clId="{20473AFD-D683-4396-BC16-73071E38CFEA}" dt="2021-11-30T03:46:32.554" v="231"/>
        <pc:sldMkLst>
          <pc:docMk/>
          <pc:sldMk cId="2573872433" sldId="295"/>
        </pc:sldMkLst>
        <pc:spChg chg="mod">
          <ac:chgData name="Javier Juárez Martínez" userId="b8fab5dd1ded286d" providerId="LiveId" clId="{20473AFD-D683-4396-BC16-73071E38CFEA}" dt="2021-11-30T03:46:09.789" v="226" actId="14100"/>
          <ac:spMkLst>
            <pc:docMk/>
            <pc:sldMk cId="2573872433" sldId="295"/>
            <ac:spMk id="2" creationId="{0BDB51CF-9B81-4346-8E3A-B020A7E15736}"/>
          </ac:spMkLst>
        </pc:spChg>
        <pc:spChg chg="mod">
          <ac:chgData name="Javier Juárez Martínez" userId="b8fab5dd1ded286d" providerId="LiveId" clId="{20473AFD-D683-4396-BC16-73071E38CFEA}" dt="2021-11-30T03:46:32.554" v="231"/>
          <ac:spMkLst>
            <pc:docMk/>
            <pc:sldMk cId="2573872433" sldId="295"/>
            <ac:spMk id="3" creationId="{00D1558D-2C93-4687-BB6B-D14D8E05BD44}"/>
          </ac:spMkLst>
        </pc:spChg>
      </pc:sldChg>
      <pc:sldChg chg="modSp new mod">
        <pc:chgData name="Javier Juárez Martínez" userId="b8fab5dd1ded286d" providerId="LiveId" clId="{20473AFD-D683-4396-BC16-73071E38CFEA}" dt="2021-11-30T03:54:43.898" v="243" actId="27636"/>
        <pc:sldMkLst>
          <pc:docMk/>
          <pc:sldMk cId="1563136757" sldId="296"/>
        </pc:sldMkLst>
        <pc:spChg chg="mod">
          <ac:chgData name="Javier Juárez Martínez" userId="b8fab5dd1ded286d" providerId="LiveId" clId="{20473AFD-D683-4396-BC16-73071E38CFEA}" dt="2021-11-30T03:47:13.019" v="236" actId="14100"/>
          <ac:spMkLst>
            <pc:docMk/>
            <pc:sldMk cId="1563136757" sldId="296"/>
            <ac:spMk id="2" creationId="{58905253-5506-4A71-8110-63E34A315E5B}"/>
          </ac:spMkLst>
        </pc:spChg>
        <pc:spChg chg="mod">
          <ac:chgData name="Javier Juárez Martínez" userId="b8fab5dd1ded286d" providerId="LiveId" clId="{20473AFD-D683-4396-BC16-73071E38CFEA}" dt="2021-11-30T03:54:43.898" v="243" actId="27636"/>
          <ac:spMkLst>
            <pc:docMk/>
            <pc:sldMk cId="1563136757" sldId="296"/>
            <ac:spMk id="3" creationId="{B5DA9D88-670C-4CBA-B155-CABED4A53500}"/>
          </ac:spMkLst>
        </pc:spChg>
      </pc:sldChg>
      <pc:sldChg chg="addSp delSp modSp new mod">
        <pc:chgData name="Javier Juárez Martínez" userId="b8fab5dd1ded286d" providerId="LiveId" clId="{20473AFD-D683-4396-BC16-73071E38CFEA}" dt="2021-11-30T03:57:26.838" v="269"/>
        <pc:sldMkLst>
          <pc:docMk/>
          <pc:sldMk cId="3898531851" sldId="297"/>
        </pc:sldMkLst>
        <pc:spChg chg="mod">
          <ac:chgData name="Javier Juárez Martínez" userId="b8fab5dd1ded286d" providerId="LiveId" clId="{20473AFD-D683-4396-BC16-73071E38CFEA}" dt="2021-11-30T03:55:21.929" v="259" actId="20577"/>
          <ac:spMkLst>
            <pc:docMk/>
            <pc:sldMk cId="3898531851" sldId="297"/>
            <ac:spMk id="2" creationId="{2B428BB4-6B68-46AA-BD9B-4034668B4C46}"/>
          </ac:spMkLst>
        </pc:spChg>
        <pc:spChg chg="mod">
          <ac:chgData name="Javier Juárez Martínez" userId="b8fab5dd1ded286d" providerId="LiveId" clId="{20473AFD-D683-4396-BC16-73071E38CFEA}" dt="2021-11-30T03:57:26.838" v="269"/>
          <ac:spMkLst>
            <pc:docMk/>
            <pc:sldMk cId="3898531851" sldId="297"/>
            <ac:spMk id="3" creationId="{A162010C-6504-4C28-AE10-6B624778D79F}"/>
          </ac:spMkLst>
        </pc:spChg>
        <pc:picChg chg="add del mod">
          <ac:chgData name="Javier Juárez Martínez" userId="b8fab5dd1ded286d" providerId="LiveId" clId="{20473AFD-D683-4396-BC16-73071E38CFEA}" dt="2021-11-30T03:56:55.903" v="264" actId="478"/>
          <ac:picMkLst>
            <pc:docMk/>
            <pc:sldMk cId="3898531851" sldId="297"/>
            <ac:picMk id="4" creationId="{834860A4-3474-4FB4-A6F2-1B3FE429D549}"/>
          </ac:picMkLst>
        </pc:picChg>
        <pc:picChg chg="add mod">
          <ac:chgData name="Javier Juárez Martínez" userId="b8fab5dd1ded286d" providerId="LiveId" clId="{20473AFD-D683-4396-BC16-73071E38CFEA}" dt="2021-11-30T03:57:08.509" v="266" actId="1076"/>
          <ac:picMkLst>
            <pc:docMk/>
            <pc:sldMk cId="3898531851" sldId="297"/>
            <ac:picMk id="5" creationId="{CE5850E7-6F92-43BA-87FB-22C3ED5825A5}"/>
          </ac:picMkLst>
        </pc:picChg>
      </pc:sldChg>
      <pc:sldChg chg="addSp delSp modSp add mod">
        <pc:chgData name="Javier Juárez Martínez" userId="b8fab5dd1ded286d" providerId="LiveId" clId="{20473AFD-D683-4396-BC16-73071E38CFEA}" dt="2021-11-30T04:02:13.572" v="311" actId="732"/>
        <pc:sldMkLst>
          <pc:docMk/>
          <pc:sldMk cId="4195855265" sldId="298"/>
        </pc:sldMkLst>
        <pc:spChg chg="mod">
          <ac:chgData name="Javier Juárez Martínez" userId="b8fab5dd1ded286d" providerId="LiveId" clId="{20473AFD-D683-4396-BC16-73071E38CFEA}" dt="2021-11-30T03:58:23.464" v="284" actId="20577"/>
          <ac:spMkLst>
            <pc:docMk/>
            <pc:sldMk cId="4195855265" sldId="298"/>
            <ac:spMk id="2" creationId="{2B428BB4-6B68-46AA-BD9B-4034668B4C46}"/>
          </ac:spMkLst>
        </pc:spChg>
        <pc:spChg chg="mod">
          <ac:chgData name="Javier Juárez Martínez" userId="b8fab5dd1ded286d" providerId="LiveId" clId="{20473AFD-D683-4396-BC16-73071E38CFEA}" dt="2021-11-30T04:00:58.060" v="304" actId="27636"/>
          <ac:spMkLst>
            <pc:docMk/>
            <pc:sldMk cId="4195855265" sldId="298"/>
            <ac:spMk id="3" creationId="{A162010C-6504-4C28-AE10-6B624778D79F}"/>
          </ac:spMkLst>
        </pc:spChg>
        <pc:picChg chg="add mod">
          <ac:chgData name="Javier Juárez Martínez" userId="b8fab5dd1ded286d" providerId="LiveId" clId="{20473AFD-D683-4396-BC16-73071E38CFEA}" dt="2021-11-30T04:00:09.642" v="287" actId="1076"/>
          <ac:picMkLst>
            <pc:docMk/>
            <pc:sldMk cId="4195855265" sldId="298"/>
            <ac:picMk id="4" creationId="{0AB9D30B-B357-4B09-A623-55F4CBDF7DF0}"/>
          </ac:picMkLst>
        </pc:picChg>
        <pc:picChg chg="del">
          <ac:chgData name="Javier Juárez Martínez" userId="b8fab5dd1ded286d" providerId="LiveId" clId="{20473AFD-D683-4396-BC16-73071E38CFEA}" dt="2021-11-30T03:58:36.475" v="285" actId="478"/>
          <ac:picMkLst>
            <pc:docMk/>
            <pc:sldMk cId="4195855265" sldId="298"/>
            <ac:picMk id="5" creationId="{CE5850E7-6F92-43BA-87FB-22C3ED5825A5}"/>
          </ac:picMkLst>
        </pc:picChg>
        <pc:picChg chg="add mod modCrop">
          <ac:chgData name="Javier Juárez Martínez" userId="b8fab5dd1ded286d" providerId="LiveId" clId="{20473AFD-D683-4396-BC16-73071E38CFEA}" dt="2021-11-30T04:02:13.572" v="311" actId="732"/>
          <ac:picMkLst>
            <pc:docMk/>
            <pc:sldMk cId="4195855265" sldId="298"/>
            <ac:picMk id="6" creationId="{348E72A1-563C-45B0-87F0-3A236A4EAB02}"/>
          </ac:picMkLst>
        </pc:picChg>
      </pc:sldChg>
      <pc:sldChg chg="addSp delSp modSp new mod setBg">
        <pc:chgData name="Javier Juárez Martínez" userId="b8fab5dd1ded286d" providerId="LiveId" clId="{20473AFD-D683-4396-BC16-73071E38CFEA}" dt="2021-11-30T04:23:33.275" v="351" actId="26606"/>
        <pc:sldMkLst>
          <pc:docMk/>
          <pc:sldMk cId="3232765974" sldId="299"/>
        </pc:sldMkLst>
        <pc:spChg chg="mod">
          <ac:chgData name="Javier Juárez Martínez" userId="b8fab5dd1ded286d" providerId="LiveId" clId="{20473AFD-D683-4396-BC16-73071E38CFEA}" dt="2021-11-30T04:23:33.275" v="351" actId="26606"/>
          <ac:spMkLst>
            <pc:docMk/>
            <pc:sldMk cId="3232765974" sldId="299"/>
            <ac:spMk id="2" creationId="{146776AF-880E-4941-97D9-347FFCF72CBD}"/>
          </ac:spMkLst>
        </pc:spChg>
        <pc:spChg chg="del">
          <ac:chgData name="Javier Juárez Martínez" userId="b8fab5dd1ded286d" providerId="LiveId" clId="{20473AFD-D683-4396-BC16-73071E38CFEA}" dt="2021-11-30T04:23:33.275" v="351" actId="26606"/>
          <ac:spMkLst>
            <pc:docMk/>
            <pc:sldMk cId="3232765974" sldId="299"/>
            <ac:spMk id="3" creationId="{EC914B14-A79C-474E-9AF9-D6B167ACFB59}"/>
          </ac:spMkLst>
        </pc:spChg>
        <pc:spChg chg="add">
          <ac:chgData name="Javier Juárez Martínez" userId="b8fab5dd1ded286d" providerId="LiveId" clId="{20473AFD-D683-4396-BC16-73071E38CFEA}" dt="2021-11-30T04:23:33.275" v="351" actId="26606"/>
          <ac:spMkLst>
            <pc:docMk/>
            <pc:sldMk cId="3232765974" sldId="299"/>
            <ac:spMk id="13" creationId="{989BE678-777B-482A-A616-FEDC47B162E5}"/>
          </ac:spMkLst>
        </pc:spChg>
        <pc:spChg chg="add">
          <ac:chgData name="Javier Juárez Martínez" userId="b8fab5dd1ded286d" providerId="LiveId" clId="{20473AFD-D683-4396-BC16-73071E38CFEA}" dt="2021-11-30T04:23:33.275" v="351" actId="26606"/>
          <ac:spMkLst>
            <pc:docMk/>
            <pc:sldMk cId="3232765974" sldId="299"/>
            <ac:spMk id="19" creationId="{D28BE0C3-2102-4820-B88B-A448B1840D14}"/>
          </ac:spMkLst>
        </pc:spChg>
        <pc:picChg chg="add">
          <ac:chgData name="Javier Juárez Martínez" userId="b8fab5dd1ded286d" providerId="LiveId" clId="{20473AFD-D683-4396-BC16-73071E38CFEA}" dt="2021-11-30T04:23:33.275" v="351" actId="26606"/>
          <ac:picMkLst>
            <pc:docMk/>
            <pc:sldMk cId="3232765974" sldId="299"/>
            <ac:picMk id="5" creationId="{538ED425-9871-48BC-B794-6F70887206AA}"/>
          </ac:picMkLst>
        </pc:picChg>
        <pc:picChg chg="add">
          <ac:chgData name="Javier Juárez Martínez" userId="b8fab5dd1ded286d" providerId="LiveId" clId="{20473AFD-D683-4396-BC16-73071E38CFEA}" dt="2021-11-30T04:23:33.275" v="351" actId="26606"/>
          <ac:picMkLst>
            <pc:docMk/>
            <pc:sldMk cId="3232765974" sldId="299"/>
            <ac:picMk id="9" creationId="{DF19BAF3-7E20-4B9D-B544-BABAEEA1FA75}"/>
          </ac:picMkLst>
        </pc:picChg>
        <pc:picChg chg="add">
          <ac:chgData name="Javier Juárez Martínez" userId="b8fab5dd1ded286d" providerId="LiveId" clId="{20473AFD-D683-4396-BC16-73071E38CFEA}" dt="2021-11-30T04:23:33.275" v="351" actId="26606"/>
          <ac:picMkLst>
            <pc:docMk/>
            <pc:sldMk cId="3232765974" sldId="299"/>
            <ac:picMk id="11" creationId="{950648F4-ABCD-4DF0-8641-76CFB2354721}"/>
          </ac:picMkLst>
        </pc:picChg>
        <pc:picChg chg="add">
          <ac:chgData name="Javier Juárez Martínez" userId="b8fab5dd1ded286d" providerId="LiveId" clId="{20473AFD-D683-4396-BC16-73071E38CFEA}" dt="2021-11-30T04:23:33.275" v="351" actId="26606"/>
          <ac:picMkLst>
            <pc:docMk/>
            <pc:sldMk cId="3232765974" sldId="299"/>
            <ac:picMk id="15" creationId="{CF1EB4BD-9C7E-4AA3-9681-C7EB0DA6250B}"/>
          </ac:picMkLst>
        </pc:picChg>
        <pc:picChg chg="add">
          <ac:chgData name="Javier Juárez Martínez" userId="b8fab5dd1ded286d" providerId="LiveId" clId="{20473AFD-D683-4396-BC16-73071E38CFEA}" dt="2021-11-30T04:23:33.275" v="351" actId="26606"/>
          <ac:picMkLst>
            <pc:docMk/>
            <pc:sldMk cId="3232765974" sldId="299"/>
            <ac:picMk id="17" creationId="{94AAE3AA-3759-4D28-B0EF-575F25A5146C}"/>
          </ac:picMkLst>
        </pc:picChg>
      </pc:sldChg>
      <pc:sldChg chg="addSp modSp add mod">
        <pc:chgData name="Javier Juárez Martínez" userId="b8fab5dd1ded286d" providerId="LiveId" clId="{20473AFD-D683-4396-BC16-73071E38CFEA}" dt="2021-11-30T04:24:28.603" v="407" actId="14100"/>
        <pc:sldMkLst>
          <pc:docMk/>
          <pc:sldMk cId="35628591" sldId="300"/>
        </pc:sldMkLst>
        <pc:spChg chg="mod">
          <ac:chgData name="Javier Juárez Martínez" userId="b8fab5dd1ded286d" providerId="LiveId" clId="{20473AFD-D683-4396-BC16-73071E38CFEA}" dt="2021-11-30T04:24:28.603" v="407" actId="14100"/>
          <ac:spMkLst>
            <pc:docMk/>
            <pc:sldMk cId="35628591" sldId="300"/>
            <ac:spMk id="2" creationId="{146776AF-880E-4941-97D9-347FFCF72CBD}"/>
          </ac:spMkLst>
        </pc:spChg>
        <pc:picChg chg="add mod">
          <ac:chgData name="Javier Juárez Martínez" userId="b8fab5dd1ded286d" providerId="LiveId" clId="{20473AFD-D683-4396-BC16-73071E38CFEA}" dt="2021-11-30T04:23:48.688" v="354" actId="1076"/>
          <ac:picMkLst>
            <pc:docMk/>
            <pc:sldMk cId="35628591" sldId="300"/>
            <ac:picMk id="5" creationId="{0D4FEBC3-21FB-4E1C-A696-FC5774B76079}"/>
          </ac:picMkLst>
        </pc:picChg>
      </pc:sldChg>
      <pc:sldChg chg="addSp delSp modSp add del mod setBg setClrOvrMap">
        <pc:chgData name="Javier Juárez Martínez" userId="b8fab5dd1ded286d" providerId="LiveId" clId="{20473AFD-D683-4396-BC16-73071E38CFEA}" dt="2021-11-30T04:23:23.173" v="350" actId="47"/>
        <pc:sldMkLst>
          <pc:docMk/>
          <pc:sldMk cId="501099057" sldId="301"/>
        </pc:sldMkLst>
        <pc:spChg chg="mod">
          <ac:chgData name="Javier Juárez Martínez" userId="b8fab5dd1ded286d" providerId="LiveId" clId="{20473AFD-D683-4396-BC16-73071E38CFEA}" dt="2021-11-30T04:22:53.887" v="347" actId="20577"/>
          <ac:spMkLst>
            <pc:docMk/>
            <pc:sldMk cId="501099057" sldId="301"/>
            <ac:spMk id="2" creationId="{146776AF-880E-4941-97D9-347FFCF72CBD}"/>
          </ac:spMkLst>
        </pc:spChg>
        <pc:spChg chg="del">
          <ac:chgData name="Javier Juárez Martínez" userId="b8fab5dd1ded286d" providerId="LiveId" clId="{20473AFD-D683-4396-BC16-73071E38CFEA}" dt="2021-11-30T04:22:51.533" v="346" actId="26606"/>
          <ac:spMkLst>
            <pc:docMk/>
            <pc:sldMk cId="501099057" sldId="301"/>
            <ac:spMk id="3" creationId="{EC914B14-A79C-474E-9AF9-D6B167ACFB59}"/>
          </ac:spMkLst>
        </pc:spChg>
        <pc:spChg chg="add">
          <ac:chgData name="Javier Juárez Martínez" userId="b8fab5dd1ded286d" providerId="LiveId" clId="{20473AFD-D683-4396-BC16-73071E38CFEA}" dt="2021-11-30T04:22:51.533" v="346" actId="26606"/>
          <ac:spMkLst>
            <pc:docMk/>
            <pc:sldMk cId="501099057" sldId="301"/>
            <ac:spMk id="14" creationId="{4AC0CD9D-7610-4620-93B4-798CCD9AB581}"/>
          </ac:spMkLst>
        </pc:spChg>
        <pc:spChg chg="add">
          <ac:chgData name="Javier Juárez Martínez" userId="b8fab5dd1ded286d" providerId="LiveId" clId="{20473AFD-D683-4396-BC16-73071E38CFEA}" dt="2021-11-30T04:22:51.533" v="346" actId="26606"/>
          <ac:spMkLst>
            <pc:docMk/>
            <pc:sldMk cId="501099057" sldId="301"/>
            <ac:spMk id="20" creationId="{DE4D62F9-188E-4530-84C2-24BDEE4BEB82}"/>
          </ac:spMkLst>
        </pc:spChg>
        <pc:spChg chg="add">
          <ac:chgData name="Javier Juárez Martínez" userId="b8fab5dd1ded286d" providerId="LiveId" clId="{20473AFD-D683-4396-BC16-73071E38CFEA}" dt="2021-11-30T04:22:51.533" v="346" actId="26606"/>
          <ac:spMkLst>
            <pc:docMk/>
            <pc:sldMk cId="501099057" sldId="301"/>
            <ac:spMk id="22" creationId="{757B325C-3E35-45CF-9D07-3BCB281F3B9C}"/>
          </ac:spMkLst>
        </pc:spChg>
        <pc:spChg chg="add">
          <ac:chgData name="Javier Juárez Martínez" userId="b8fab5dd1ded286d" providerId="LiveId" clId="{20473AFD-D683-4396-BC16-73071E38CFEA}" dt="2021-11-30T04:22:51.533" v="346" actId="26606"/>
          <ac:spMkLst>
            <pc:docMk/>
            <pc:sldMk cId="501099057" sldId="301"/>
            <ac:spMk id="24" creationId="{C24BEC42-AFF3-40D1-93A2-A27A42E1E23C}"/>
          </ac:spMkLst>
        </pc:spChg>
        <pc:spChg chg="add">
          <ac:chgData name="Javier Juárez Martínez" userId="b8fab5dd1ded286d" providerId="LiveId" clId="{20473AFD-D683-4396-BC16-73071E38CFEA}" dt="2021-11-30T04:22:51.533" v="346" actId="26606"/>
          <ac:spMkLst>
            <pc:docMk/>
            <pc:sldMk cId="501099057" sldId="301"/>
            <ac:spMk id="26" creationId="{608F427C-1EC9-4280-9367-F2B3AA063E82}"/>
          </ac:spMkLst>
        </pc:spChg>
        <pc:spChg chg="add">
          <ac:chgData name="Javier Juárez Martínez" userId="b8fab5dd1ded286d" providerId="LiveId" clId="{20473AFD-D683-4396-BC16-73071E38CFEA}" dt="2021-11-30T04:22:51.533" v="346" actId="26606"/>
          <ac:spMkLst>
            <pc:docMk/>
            <pc:sldMk cId="501099057" sldId="301"/>
            <ac:spMk id="28" creationId="{F98810A7-E114-447A-A7D6-69B27CFB5650}"/>
          </ac:spMkLst>
        </pc:spChg>
        <pc:picChg chg="add mod">
          <ac:chgData name="Javier Juárez Martínez" userId="b8fab5dd1ded286d" providerId="LiveId" clId="{20473AFD-D683-4396-BC16-73071E38CFEA}" dt="2021-11-30T04:23:05.591" v="349" actId="14100"/>
          <ac:picMkLst>
            <pc:docMk/>
            <pc:sldMk cId="501099057" sldId="301"/>
            <ac:picMk id="5" creationId="{F288E417-B36B-462A-880A-8313100D4F74}"/>
          </ac:picMkLst>
        </pc:picChg>
        <pc:picChg chg="add">
          <ac:chgData name="Javier Juárez Martínez" userId="b8fab5dd1ded286d" providerId="LiveId" clId="{20473AFD-D683-4396-BC16-73071E38CFEA}" dt="2021-11-30T04:22:51.533" v="346" actId="26606"/>
          <ac:picMkLst>
            <pc:docMk/>
            <pc:sldMk cId="501099057" sldId="301"/>
            <ac:picMk id="10" creationId="{41B68C77-138E-4BF7-A276-BD0C78A4219F}"/>
          </ac:picMkLst>
        </pc:picChg>
        <pc:picChg chg="add">
          <ac:chgData name="Javier Juárez Martínez" userId="b8fab5dd1ded286d" providerId="LiveId" clId="{20473AFD-D683-4396-BC16-73071E38CFEA}" dt="2021-11-30T04:22:51.533" v="346" actId="26606"/>
          <ac:picMkLst>
            <pc:docMk/>
            <pc:sldMk cId="501099057" sldId="301"/>
            <ac:picMk id="12" creationId="{7C268552-D473-46ED-B1B8-422042C4DEF1}"/>
          </ac:picMkLst>
        </pc:picChg>
        <pc:picChg chg="add">
          <ac:chgData name="Javier Juárez Martínez" userId="b8fab5dd1ded286d" providerId="LiveId" clId="{20473AFD-D683-4396-BC16-73071E38CFEA}" dt="2021-11-30T04:22:51.533" v="346" actId="26606"/>
          <ac:picMkLst>
            <pc:docMk/>
            <pc:sldMk cId="501099057" sldId="301"/>
            <ac:picMk id="16" creationId="{B9238B3E-24AA-439A-B527-6C5DF6D72145}"/>
          </ac:picMkLst>
        </pc:picChg>
        <pc:picChg chg="add">
          <ac:chgData name="Javier Juárez Martínez" userId="b8fab5dd1ded286d" providerId="LiveId" clId="{20473AFD-D683-4396-BC16-73071E38CFEA}" dt="2021-11-30T04:22:51.533" v="346" actId="26606"/>
          <ac:picMkLst>
            <pc:docMk/>
            <pc:sldMk cId="501099057" sldId="301"/>
            <ac:picMk id="18" creationId="{69F01145-BEA3-4CBF-AA21-10077B948CA8}"/>
          </ac:picMkLst>
        </pc:picChg>
      </pc:sldChg>
      <pc:sldChg chg="addSp delSp modSp add del mod setBg">
        <pc:chgData name="Javier Juárez Martínez" userId="b8fab5dd1ded286d" providerId="LiveId" clId="{20473AFD-D683-4396-BC16-73071E38CFEA}" dt="2021-11-30T04:27:29.426" v="418" actId="47"/>
        <pc:sldMkLst>
          <pc:docMk/>
          <pc:sldMk cId="1640807572" sldId="302"/>
        </pc:sldMkLst>
        <pc:spChg chg="mod">
          <ac:chgData name="Javier Juárez Martínez" userId="b8fab5dd1ded286d" providerId="LiveId" clId="{20473AFD-D683-4396-BC16-73071E38CFEA}" dt="2021-11-30T04:26:57.157" v="413" actId="26606"/>
          <ac:spMkLst>
            <pc:docMk/>
            <pc:sldMk cId="1640807572" sldId="302"/>
            <ac:spMk id="2" creationId="{146776AF-880E-4941-97D9-347FFCF72CBD}"/>
          </ac:spMkLst>
        </pc:spChg>
        <pc:spChg chg="del mod">
          <ac:chgData name="Javier Juárez Martínez" userId="b8fab5dd1ded286d" providerId="LiveId" clId="{20473AFD-D683-4396-BC16-73071E38CFEA}" dt="2021-11-30T04:26:57.157" v="413" actId="26606"/>
          <ac:spMkLst>
            <pc:docMk/>
            <pc:sldMk cId="1640807572" sldId="302"/>
            <ac:spMk id="3" creationId="{EC914B14-A79C-474E-9AF9-D6B167ACFB59}"/>
          </ac:spMkLst>
        </pc:spChg>
        <pc:spChg chg="add mod">
          <ac:chgData name="Javier Juárez Martínez" userId="b8fab5dd1ded286d" providerId="LiveId" clId="{20473AFD-D683-4396-BC16-73071E38CFEA}" dt="2021-11-30T04:27:20.679" v="417" actId="478"/>
          <ac:spMkLst>
            <pc:docMk/>
            <pc:sldMk cId="1640807572" sldId="302"/>
            <ac:spMk id="4" creationId="{19F825CC-9F06-4136-B94B-A6B2CAF548BA}"/>
          </ac:spMkLst>
        </pc:spChg>
        <pc:spChg chg="add del">
          <ac:chgData name="Javier Juárez Martínez" userId="b8fab5dd1ded286d" providerId="LiveId" clId="{20473AFD-D683-4396-BC16-73071E38CFEA}" dt="2021-11-30T04:27:07.401" v="416" actId="26606"/>
          <ac:spMkLst>
            <pc:docMk/>
            <pc:sldMk cId="1640807572" sldId="302"/>
            <ac:spMk id="75" creationId="{989BE678-777B-482A-A616-FEDC47B162E5}"/>
          </ac:spMkLst>
        </pc:spChg>
        <pc:spChg chg="add del">
          <ac:chgData name="Javier Juárez Martínez" userId="b8fab5dd1ded286d" providerId="LiveId" clId="{20473AFD-D683-4396-BC16-73071E38CFEA}" dt="2021-11-30T04:27:07.401" v="416" actId="26606"/>
          <ac:spMkLst>
            <pc:docMk/>
            <pc:sldMk cId="1640807572" sldId="302"/>
            <ac:spMk id="81" creationId="{D28BE0C3-2102-4820-B88B-A448B1840D14}"/>
          </ac:spMkLst>
        </pc:spChg>
        <pc:spChg chg="add">
          <ac:chgData name="Javier Juárez Martínez" userId="b8fab5dd1ded286d" providerId="LiveId" clId="{20473AFD-D683-4396-BC16-73071E38CFEA}" dt="2021-11-30T04:27:07.401" v="416" actId="26606"/>
          <ac:spMkLst>
            <pc:docMk/>
            <pc:sldMk cId="1640807572" sldId="302"/>
            <ac:spMk id="139" creationId="{989BE678-777B-482A-A616-FEDC47B162E5}"/>
          </ac:spMkLst>
        </pc:spChg>
        <pc:spChg chg="add">
          <ac:chgData name="Javier Juárez Martínez" userId="b8fab5dd1ded286d" providerId="LiveId" clId="{20473AFD-D683-4396-BC16-73071E38CFEA}" dt="2021-11-30T04:27:07.401" v="416" actId="26606"/>
          <ac:spMkLst>
            <pc:docMk/>
            <pc:sldMk cId="1640807572" sldId="302"/>
            <ac:spMk id="145" creationId="{D28BE0C3-2102-4820-B88B-A448B1840D14}"/>
          </ac:spMkLst>
        </pc:spChg>
        <pc:picChg chg="add del">
          <ac:chgData name="Javier Juárez Martínez" userId="b8fab5dd1ded286d" providerId="LiveId" clId="{20473AFD-D683-4396-BC16-73071E38CFEA}" dt="2021-11-30T04:27:07.401" v="416" actId="26606"/>
          <ac:picMkLst>
            <pc:docMk/>
            <pc:sldMk cId="1640807572" sldId="302"/>
            <ac:picMk id="71" creationId="{DF19BAF3-7E20-4B9D-B544-BABAEEA1FA75}"/>
          </ac:picMkLst>
        </pc:picChg>
        <pc:picChg chg="add del">
          <ac:chgData name="Javier Juárez Martínez" userId="b8fab5dd1ded286d" providerId="LiveId" clId="{20473AFD-D683-4396-BC16-73071E38CFEA}" dt="2021-11-30T04:27:07.401" v="416" actId="26606"/>
          <ac:picMkLst>
            <pc:docMk/>
            <pc:sldMk cId="1640807572" sldId="302"/>
            <ac:picMk id="73" creationId="{950648F4-ABCD-4DF0-8641-76CFB2354721}"/>
          </ac:picMkLst>
        </pc:picChg>
        <pc:picChg chg="add del">
          <ac:chgData name="Javier Juárez Martínez" userId="b8fab5dd1ded286d" providerId="LiveId" clId="{20473AFD-D683-4396-BC16-73071E38CFEA}" dt="2021-11-30T04:27:07.401" v="416" actId="26606"/>
          <ac:picMkLst>
            <pc:docMk/>
            <pc:sldMk cId="1640807572" sldId="302"/>
            <ac:picMk id="77" creationId="{CF1EB4BD-9C7E-4AA3-9681-C7EB0DA6250B}"/>
          </ac:picMkLst>
        </pc:picChg>
        <pc:picChg chg="add del">
          <ac:chgData name="Javier Juárez Martínez" userId="b8fab5dd1ded286d" providerId="LiveId" clId="{20473AFD-D683-4396-BC16-73071E38CFEA}" dt="2021-11-30T04:27:07.401" v="416" actId="26606"/>
          <ac:picMkLst>
            <pc:docMk/>
            <pc:sldMk cId="1640807572" sldId="302"/>
            <ac:picMk id="79" creationId="{94AAE3AA-3759-4D28-B0EF-575F25A5146C}"/>
          </ac:picMkLst>
        </pc:picChg>
        <pc:picChg chg="add">
          <ac:chgData name="Javier Juárez Martínez" userId="b8fab5dd1ded286d" providerId="LiveId" clId="{20473AFD-D683-4396-BC16-73071E38CFEA}" dt="2021-11-30T04:27:07.401" v="416" actId="26606"/>
          <ac:picMkLst>
            <pc:docMk/>
            <pc:sldMk cId="1640807572" sldId="302"/>
            <ac:picMk id="135" creationId="{DF19BAF3-7E20-4B9D-B544-BABAEEA1FA75}"/>
          </ac:picMkLst>
        </pc:picChg>
        <pc:picChg chg="add">
          <ac:chgData name="Javier Juárez Martínez" userId="b8fab5dd1ded286d" providerId="LiveId" clId="{20473AFD-D683-4396-BC16-73071E38CFEA}" dt="2021-11-30T04:27:07.401" v="416" actId="26606"/>
          <ac:picMkLst>
            <pc:docMk/>
            <pc:sldMk cId="1640807572" sldId="302"/>
            <ac:picMk id="137" creationId="{950648F4-ABCD-4DF0-8641-76CFB2354721}"/>
          </ac:picMkLst>
        </pc:picChg>
        <pc:picChg chg="add">
          <ac:chgData name="Javier Juárez Martínez" userId="b8fab5dd1ded286d" providerId="LiveId" clId="{20473AFD-D683-4396-BC16-73071E38CFEA}" dt="2021-11-30T04:27:07.401" v="416" actId="26606"/>
          <ac:picMkLst>
            <pc:docMk/>
            <pc:sldMk cId="1640807572" sldId="302"/>
            <ac:picMk id="141" creationId="{CF1EB4BD-9C7E-4AA3-9681-C7EB0DA6250B}"/>
          </ac:picMkLst>
        </pc:picChg>
        <pc:picChg chg="add">
          <ac:chgData name="Javier Juárez Martínez" userId="b8fab5dd1ded286d" providerId="LiveId" clId="{20473AFD-D683-4396-BC16-73071E38CFEA}" dt="2021-11-30T04:27:07.401" v="416" actId="26606"/>
          <ac:picMkLst>
            <pc:docMk/>
            <pc:sldMk cId="1640807572" sldId="302"/>
            <ac:picMk id="143" creationId="{94AAE3AA-3759-4D28-B0EF-575F25A5146C}"/>
          </ac:picMkLst>
        </pc:picChg>
        <pc:picChg chg="add del mod">
          <ac:chgData name="Javier Juárez Martínez" userId="b8fab5dd1ded286d" providerId="LiveId" clId="{20473AFD-D683-4396-BC16-73071E38CFEA}" dt="2021-11-30T04:27:20.679" v="417" actId="478"/>
          <ac:picMkLst>
            <pc:docMk/>
            <pc:sldMk cId="1640807572" sldId="302"/>
            <ac:picMk id="1026" creationId="{398F7553-BD37-4D07-BEFF-95A1395B1213}"/>
          </ac:picMkLst>
        </pc:picChg>
      </pc:sldChg>
      <pc:sldChg chg="addSp modSp add mod ord">
        <pc:chgData name="Javier Juárez Martínez" userId="b8fab5dd1ded286d" providerId="LiveId" clId="{20473AFD-D683-4396-BC16-73071E38CFEA}" dt="2021-11-30T04:42:50.391" v="594"/>
        <pc:sldMkLst>
          <pc:docMk/>
          <pc:sldMk cId="1824812523" sldId="303"/>
        </pc:sldMkLst>
        <pc:spChg chg="mod">
          <ac:chgData name="Javier Juárez Martínez" userId="b8fab5dd1ded286d" providerId="LiveId" clId="{20473AFD-D683-4396-BC16-73071E38CFEA}" dt="2021-11-30T04:28:58.098" v="426"/>
          <ac:spMkLst>
            <pc:docMk/>
            <pc:sldMk cId="1824812523" sldId="303"/>
            <ac:spMk id="3" creationId="{EC914B14-A79C-474E-9AF9-D6B167ACFB59}"/>
          </ac:spMkLst>
        </pc:spChg>
        <pc:picChg chg="add mod">
          <ac:chgData name="Javier Juárez Martínez" userId="b8fab5dd1ded286d" providerId="LiveId" clId="{20473AFD-D683-4396-BC16-73071E38CFEA}" dt="2021-11-30T04:28:12.041" v="423" actId="14100"/>
          <ac:picMkLst>
            <pc:docMk/>
            <pc:sldMk cId="1824812523" sldId="303"/>
            <ac:picMk id="4" creationId="{57BBCC6E-C444-4B63-B445-81542216A51D}"/>
          </ac:picMkLst>
        </pc:picChg>
      </pc:sldChg>
      <pc:sldChg chg="addSp delSp modSp add mod ord setBg setClrOvrMap">
        <pc:chgData name="Javier Juárez Martínez" userId="b8fab5dd1ded286d" providerId="LiveId" clId="{20473AFD-D683-4396-BC16-73071E38CFEA}" dt="2021-11-30T04:35:02.016" v="529" actId="14100"/>
        <pc:sldMkLst>
          <pc:docMk/>
          <pc:sldMk cId="3076557652" sldId="304"/>
        </pc:sldMkLst>
        <pc:spChg chg="mod">
          <ac:chgData name="Javier Juárez Martínez" userId="b8fab5dd1ded286d" providerId="LiveId" clId="{20473AFD-D683-4396-BC16-73071E38CFEA}" dt="2021-11-30T04:34:52.993" v="527" actId="26606"/>
          <ac:spMkLst>
            <pc:docMk/>
            <pc:sldMk cId="3076557652" sldId="304"/>
            <ac:spMk id="2" creationId="{146776AF-880E-4941-97D9-347FFCF72CBD}"/>
          </ac:spMkLst>
        </pc:spChg>
        <pc:spChg chg="del">
          <ac:chgData name="Javier Juárez Martínez" userId="b8fab5dd1ded286d" providerId="LiveId" clId="{20473AFD-D683-4396-BC16-73071E38CFEA}" dt="2021-11-30T04:34:46.246" v="500" actId="478"/>
          <ac:spMkLst>
            <pc:docMk/>
            <pc:sldMk cId="3076557652" sldId="304"/>
            <ac:spMk id="3" creationId="{EC914B14-A79C-474E-9AF9-D6B167ACFB59}"/>
          </ac:spMkLst>
        </pc:spChg>
        <pc:spChg chg="add">
          <ac:chgData name="Javier Juárez Martínez" userId="b8fab5dd1ded286d" providerId="LiveId" clId="{20473AFD-D683-4396-BC16-73071E38CFEA}" dt="2021-11-30T04:34:52.993" v="527" actId="26606"/>
          <ac:spMkLst>
            <pc:docMk/>
            <pc:sldMk cId="3076557652" sldId="304"/>
            <ac:spMk id="14" creationId="{4AC0CD9D-7610-4620-93B4-798CCD9AB581}"/>
          </ac:spMkLst>
        </pc:spChg>
        <pc:spChg chg="add">
          <ac:chgData name="Javier Juárez Martínez" userId="b8fab5dd1ded286d" providerId="LiveId" clId="{20473AFD-D683-4396-BC16-73071E38CFEA}" dt="2021-11-30T04:34:52.993" v="527" actId="26606"/>
          <ac:spMkLst>
            <pc:docMk/>
            <pc:sldMk cId="3076557652" sldId="304"/>
            <ac:spMk id="20" creationId="{DE4D62F9-188E-4530-84C2-24BDEE4BEB82}"/>
          </ac:spMkLst>
        </pc:spChg>
        <pc:spChg chg="add">
          <ac:chgData name="Javier Juárez Martínez" userId="b8fab5dd1ded286d" providerId="LiveId" clId="{20473AFD-D683-4396-BC16-73071E38CFEA}" dt="2021-11-30T04:34:52.993" v="527" actId="26606"/>
          <ac:spMkLst>
            <pc:docMk/>
            <pc:sldMk cId="3076557652" sldId="304"/>
            <ac:spMk id="22" creationId="{757B325C-3E35-45CF-9D07-3BCB281F3B9C}"/>
          </ac:spMkLst>
        </pc:spChg>
        <pc:spChg chg="add">
          <ac:chgData name="Javier Juárez Martínez" userId="b8fab5dd1ded286d" providerId="LiveId" clId="{20473AFD-D683-4396-BC16-73071E38CFEA}" dt="2021-11-30T04:34:52.993" v="527" actId="26606"/>
          <ac:spMkLst>
            <pc:docMk/>
            <pc:sldMk cId="3076557652" sldId="304"/>
            <ac:spMk id="24" creationId="{C24BEC42-AFF3-40D1-93A2-A27A42E1E23C}"/>
          </ac:spMkLst>
        </pc:spChg>
        <pc:spChg chg="add">
          <ac:chgData name="Javier Juárez Martínez" userId="b8fab5dd1ded286d" providerId="LiveId" clId="{20473AFD-D683-4396-BC16-73071E38CFEA}" dt="2021-11-30T04:34:52.993" v="527" actId="26606"/>
          <ac:spMkLst>
            <pc:docMk/>
            <pc:sldMk cId="3076557652" sldId="304"/>
            <ac:spMk id="26" creationId="{608F427C-1EC9-4280-9367-F2B3AA063E82}"/>
          </ac:spMkLst>
        </pc:spChg>
        <pc:spChg chg="add">
          <ac:chgData name="Javier Juárez Martínez" userId="b8fab5dd1ded286d" providerId="LiveId" clId="{20473AFD-D683-4396-BC16-73071E38CFEA}" dt="2021-11-30T04:34:52.993" v="527" actId="26606"/>
          <ac:spMkLst>
            <pc:docMk/>
            <pc:sldMk cId="3076557652" sldId="304"/>
            <ac:spMk id="28" creationId="{F98810A7-E114-447A-A7D6-69B27CFB5650}"/>
          </ac:spMkLst>
        </pc:spChg>
        <pc:picChg chg="add mod">
          <ac:chgData name="Javier Juárez Martínez" userId="b8fab5dd1ded286d" providerId="LiveId" clId="{20473AFD-D683-4396-BC16-73071E38CFEA}" dt="2021-11-30T04:35:02.016" v="529" actId="14100"/>
          <ac:picMkLst>
            <pc:docMk/>
            <pc:sldMk cId="3076557652" sldId="304"/>
            <ac:picMk id="5" creationId="{8584E72A-9145-4C37-9BD5-A2E67D63F222}"/>
          </ac:picMkLst>
        </pc:picChg>
        <pc:picChg chg="add">
          <ac:chgData name="Javier Juárez Martínez" userId="b8fab5dd1ded286d" providerId="LiveId" clId="{20473AFD-D683-4396-BC16-73071E38CFEA}" dt="2021-11-30T04:34:52.993" v="527" actId="26606"/>
          <ac:picMkLst>
            <pc:docMk/>
            <pc:sldMk cId="3076557652" sldId="304"/>
            <ac:picMk id="10" creationId="{41B68C77-138E-4BF7-A276-BD0C78A4219F}"/>
          </ac:picMkLst>
        </pc:picChg>
        <pc:picChg chg="add">
          <ac:chgData name="Javier Juárez Martínez" userId="b8fab5dd1ded286d" providerId="LiveId" clId="{20473AFD-D683-4396-BC16-73071E38CFEA}" dt="2021-11-30T04:34:52.993" v="527" actId="26606"/>
          <ac:picMkLst>
            <pc:docMk/>
            <pc:sldMk cId="3076557652" sldId="304"/>
            <ac:picMk id="12" creationId="{7C268552-D473-46ED-B1B8-422042C4DEF1}"/>
          </ac:picMkLst>
        </pc:picChg>
        <pc:picChg chg="add">
          <ac:chgData name="Javier Juárez Martínez" userId="b8fab5dd1ded286d" providerId="LiveId" clId="{20473AFD-D683-4396-BC16-73071E38CFEA}" dt="2021-11-30T04:34:52.993" v="527" actId="26606"/>
          <ac:picMkLst>
            <pc:docMk/>
            <pc:sldMk cId="3076557652" sldId="304"/>
            <ac:picMk id="16" creationId="{B9238B3E-24AA-439A-B527-6C5DF6D72145}"/>
          </ac:picMkLst>
        </pc:picChg>
        <pc:picChg chg="add">
          <ac:chgData name="Javier Juárez Martínez" userId="b8fab5dd1ded286d" providerId="LiveId" clId="{20473AFD-D683-4396-BC16-73071E38CFEA}" dt="2021-11-30T04:34:52.993" v="527" actId="26606"/>
          <ac:picMkLst>
            <pc:docMk/>
            <pc:sldMk cId="3076557652" sldId="304"/>
            <ac:picMk id="18" creationId="{69F01145-BEA3-4CBF-AA21-10077B948CA8}"/>
          </ac:picMkLst>
        </pc:picChg>
      </pc:sldChg>
      <pc:sldChg chg="addSp modSp new mod">
        <pc:chgData name="Javier Juárez Martínez" userId="b8fab5dd1ded286d" providerId="LiveId" clId="{20473AFD-D683-4396-BC16-73071E38CFEA}" dt="2021-11-30T04:31:36.727" v="442" actId="1076"/>
        <pc:sldMkLst>
          <pc:docMk/>
          <pc:sldMk cId="289509465" sldId="305"/>
        </pc:sldMkLst>
        <pc:spChg chg="mod">
          <ac:chgData name="Javier Juárez Martínez" userId="b8fab5dd1ded286d" providerId="LiveId" clId="{20473AFD-D683-4396-BC16-73071E38CFEA}" dt="2021-11-30T04:31:32.297" v="440" actId="20577"/>
          <ac:spMkLst>
            <pc:docMk/>
            <pc:sldMk cId="289509465" sldId="305"/>
            <ac:spMk id="2" creationId="{AE9BE35B-15C3-4E19-855B-D5097D9B1DE8}"/>
          </ac:spMkLst>
        </pc:spChg>
        <pc:picChg chg="add mod">
          <ac:chgData name="Javier Juárez Martínez" userId="b8fab5dd1ded286d" providerId="LiveId" clId="{20473AFD-D683-4396-BC16-73071E38CFEA}" dt="2021-11-30T04:31:36.727" v="442" actId="1076"/>
          <ac:picMkLst>
            <pc:docMk/>
            <pc:sldMk cId="289509465" sldId="305"/>
            <ac:picMk id="5" creationId="{4324DB55-3245-4F03-A6C1-46F8D1C06EE7}"/>
          </ac:picMkLst>
        </pc:picChg>
      </pc:sldChg>
      <pc:sldChg chg="add del">
        <pc:chgData name="Javier Juárez Martínez" userId="b8fab5dd1ded286d" providerId="LiveId" clId="{20473AFD-D683-4396-BC16-73071E38CFEA}" dt="2021-11-30T04:22:37.168" v="344"/>
        <pc:sldMkLst>
          <pc:docMk/>
          <pc:sldMk cId="768652144" sldId="305"/>
        </pc:sldMkLst>
      </pc:sldChg>
      <pc:sldChg chg="addSp delSp modSp add mod">
        <pc:chgData name="Javier Juárez Martínez" userId="b8fab5dd1ded286d" providerId="LiveId" clId="{20473AFD-D683-4396-BC16-73071E38CFEA}" dt="2021-11-30T04:32:15.901" v="447" actId="478"/>
        <pc:sldMkLst>
          <pc:docMk/>
          <pc:sldMk cId="3541362076" sldId="306"/>
        </pc:sldMkLst>
        <pc:spChg chg="del">
          <ac:chgData name="Javier Juárez Martínez" userId="b8fab5dd1ded286d" providerId="LiveId" clId="{20473AFD-D683-4396-BC16-73071E38CFEA}" dt="2021-11-30T04:32:15.901" v="447" actId="478"/>
          <ac:spMkLst>
            <pc:docMk/>
            <pc:sldMk cId="3541362076" sldId="306"/>
            <ac:spMk id="3" creationId="{5FFE825E-96BF-4217-8D16-9C1B9E4747D2}"/>
          </ac:spMkLst>
        </pc:spChg>
        <pc:picChg chg="del">
          <ac:chgData name="Javier Juárez Martínez" userId="b8fab5dd1ded286d" providerId="LiveId" clId="{20473AFD-D683-4396-BC16-73071E38CFEA}" dt="2021-11-30T04:32:03.119" v="444" actId="478"/>
          <ac:picMkLst>
            <pc:docMk/>
            <pc:sldMk cId="3541362076" sldId="306"/>
            <ac:picMk id="5" creationId="{4324DB55-3245-4F03-A6C1-46F8D1C06EE7}"/>
          </ac:picMkLst>
        </pc:picChg>
        <pc:picChg chg="add mod">
          <ac:chgData name="Javier Juárez Martínez" userId="b8fab5dd1ded286d" providerId="LiveId" clId="{20473AFD-D683-4396-BC16-73071E38CFEA}" dt="2021-11-30T04:32:09.697" v="446" actId="14100"/>
          <ac:picMkLst>
            <pc:docMk/>
            <pc:sldMk cId="3541362076" sldId="306"/>
            <ac:picMk id="6" creationId="{B8097B7F-55B2-4C58-BFD4-D4425DF9A344}"/>
          </ac:picMkLst>
        </pc:picChg>
      </pc:sldChg>
      <pc:sldChg chg="modSp new mod">
        <pc:chgData name="Javier Juárez Martínez" userId="b8fab5dd1ded286d" providerId="LiveId" clId="{20473AFD-D683-4396-BC16-73071E38CFEA}" dt="2021-11-30T04:40:18.668" v="581"/>
        <pc:sldMkLst>
          <pc:docMk/>
          <pc:sldMk cId="2646852144" sldId="307"/>
        </pc:sldMkLst>
        <pc:spChg chg="mod">
          <ac:chgData name="Javier Juárez Martínez" userId="b8fab5dd1ded286d" providerId="LiveId" clId="{20473AFD-D683-4396-BC16-73071E38CFEA}" dt="2021-11-30T04:35:45.084" v="543" actId="20577"/>
          <ac:spMkLst>
            <pc:docMk/>
            <pc:sldMk cId="2646852144" sldId="307"/>
            <ac:spMk id="2" creationId="{22E44ADB-EB74-4811-91C8-7943F9F0C3D0}"/>
          </ac:spMkLst>
        </pc:spChg>
        <pc:spChg chg="mod">
          <ac:chgData name="Javier Juárez Martínez" userId="b8fab5dd1ded286d" providerId="LiveId" clId="{20473AFD-D683-4396-BC16-73071E38CFEA}" dt="2021-11-30T04:40:18.668" v="581"/>
          <ac:spMkLst>
            <pc:docMk/>
            <pc:sldMk cId="2646852144" sldId="307"/>
            <ac:spMk id="3" creationId="{084EAC2F-CF55-4F5B-A46A-267061FA7D62}"/>
          </ac:spMkLst>
        </pc:spChg>
      </pc:sldChg>
      <pc:sldChg chg="addSp modSp new mod ord">
        <pc:chgData name="Javier Juárez Martínez" userId="b8fab5dd1ded286d" providerId="LiveId" clId="{20473AFD-D683-4396-BC16-73071E38CFEA}" dt="2021-11-30T04:43:01.040" v="596"/>
        <pc:sldMkLst>
          <pc:docMk/>
          <pc:sldMk cId="3794031196" sldId="308"/>
        </pc:sldMkLst>
        <pc:spChg chg="mod">
          <ac:chgData name="Javier Juárez Martínez" userId="b8fab5dd1ded286d" providerId="LiveId" clId="{20473AFD-D683-4396-BC16-73071E38CFEA}" dt="2021-11-30T04:41:51.207" v="588" actId="20577"/>
          <ac:spMkLst>
            <pc:docMk/>
            <pc:sldMk cId="3794031196" sldId="308"/>
            <ac:spMk id="2" creationId="{E245041E-037F-4DBB-8488-E523A79D6F44}"/>
          </ac:spMkLst>
        </pc:spChg>
        <pc:spChg chg="mod">
          <ac:chgData name="Javier Juárez Martínez" userId="b8fab5dd1ded286d" providerId="LiveId" clId="{20473AFD-D683-4396-BC16-73071E38CFEA}" dt="2021-11-30T04:41:33.040" v="583" actId="20577"/>
          <ac:spMkLst>
            <pc:docMk/>
            <pc:sldMk cId="3794031196" sldId="308"/>
            <ac:spMk id="3" creationId="{5593E812-2B13-41AC-8AFA-3F4F1E792881}"/>
          </ac:spMkLst>
        </pc:spChg>
        <pc:picChg chg="add mod">
          <ac:chgData name="Javier Juárez Martínez" userId="b8fab5dd1ded286d" providerId="LiveId" clId="{20473AFD-D683-4396-BC16-73071E38CFEA}" dt="2021-11-30T04:41:47.621" v="587" actId="1076"/>
          <ac:picMkLst>
            <pc:docMk/>
            <pc:sldMk cId="3794031196" sldId="308"/>
            <ac:picMk id="2050" creationId="{AD9C00FC-37B4-4965-A676-251660B27CCC}"/>
          </ac:picMkLst>
        </pc:picChg>
      </pc:sldChg>
      <pc:sldChg chg="addSp delSp modSp add mod setBg setClrOvrMap">
        <pc:chgData name="Javier Juárez Martínez" userId="b8fab5dd1ded286d" providerId="LiveId" clId="{20473AFD-D683-4396-BC16-73071E38CFEA}" dt="2021-11-30T04:44:19.683" v="612" actId="20577"/>
        <pc:sldMkLst>
          <pc:docMk/>
          <pc:sldMk cId="2398964797" sldId="309"/>
        </pc:sldMkLst>
        <pc:spChg chg="mod">
          <ac:chgData name="Javier Juárez Martínez" userId="b8fab5dd1ded286d" providerId="LiveId" clId="{20473AFD-D683-4396-BC16-73071E38CFEA}" dt="2021-11-30T04:44:19.683" v="612" actId="20577"/>
          <ac:spMkLst>
            <pc:docMk/>
            <pc:sldMk cId="2398964797" sldId="309"/>
            <ac:spMk id="2" creationId="{E245041E-037F-4DBB-8488-E523A79D6F44}"/>
          </ac:spMkLst>
        </pc:spChg>
        <pc:spChg chg="del">
          <ac:chgData name="Javier Juárez Martínez" userId="b8fab5dd1ded286d" providerId="LiveId" clId="{20473AFD-D683-4396-BC16-73071E38CFEA}" dt="2021-11-30T04:44:05.077" v="601"/>
          <ac:spMkLst>
            <pc:docMk/>
            <pc:sldMk cId="2398964797" sldId="309"/>
            <ac:spMk id="3" creationId="{5593E812-2B13-41AC-8AFA-3F4F1E792881}"/>
          </ac:spMkLst>
        </pc:spChg>
        <pc:spChg chg="add">
          <ac:chgData name="Javier Juárez Martínez" userId="b8fab5dd1ded286d" providerId="LiveId" clId="{20473AFD-D683-4396-BC16-73071E38CFEA}" dt="2021-11-30T04:44:09.868" v="602" actId="26606"/>
          <ac:spMkLst>
            <pc:docMk/>
            <pc:sldMk cId="2398964797" sldId="309"/>
            <ac:spMk id="75" creationId="{4AC0CD9D-7610-4620-93B4-798CCD9AB581}"/>
          </ac:spMkLst>
        </pc:spChg>
        <pc:spChg chg="add">
          <ac:chgData name="Javier Juárez Martínez" userId="b8fab5dd1ded286d" providerId="LiveId" clId="{20473AFD-D683-4396-BC16-73071E38CFEA}" dt="2021-11-30T04:44:09.868" v="602" actId="26606"/>
          <ac:spMkLst>
            <pc:docMk/>
            <pc:sldMk cId="2398964797" sldId="309"/>
            <ac:spMk id="81" creationId="{DE4D62F9-188E-4530-84C2-24BDEE4BEB82}"/>
          </ac:spMkLst>
        </pc:spChg>
        <pc:spChg chg="add">
          <ac:chgData name="Javier Juárez Martínez" userId="b8fab5dd1ded286d" providerId="LiveId" clId="{20473AFD-D683-4396-BC16-73071E38CFEA}" dt="2021-11-30T04:44:09.868" v="602" actId="26606"/>
          <ac:spMkLst>
            <pc:docMk/>
            <pc:sldMk cId="2398964797" sldId="309"/>
            <ac:spMk id="83" creationId="{757B325C-3E35-45CF-9D07-3BCB281F3B9C}"/>
          </ac:spMkLst>
        </pc:spChg>
        <pc:spChg chg="add">
          <ac:chgData name="Javier Juárez Martínez" userId="b8fab5dd1ded286d" providerId="LiveId" clId="{20473AFD-D683-4396-BC16-73071E38CFEA}" dt="2021-11-30T04:44:09.868" v="602" actId="26606"/>
          <ac:spMkLst>
            <pc:docMk/>
            <pc:sldMk cId="2398964797" sldId="309"/>
            <ac:spMk id="85" creationId="{C24BEC42-AFF3-40D1-93A2-A27A42E1E23C}"/>
          </ac:spMkLst>
        </pc:spChg>
        <pc:spChg chg="add">
          <ac:chgData name="Javier Juárez Martínez" userId="b8fab5dd1ded286d" providerId="LiveId" clId="{20473AFD-D683-4396-BC16-73071E38CFEA}" dt="2021-11-30T04:44:09.868" v="602" actId="26606"/>
          <ac:spMkLst>
            <pc:docMk/>
            <pc:sldMk cId="2398964797" sldId="309"/>
            <ac:spMk id="87" creationId="{608F427C-1EC9-4280-9367-F2B3AA063E82}"/>
          </ac:spMkLst>
        </pc:spChg>
        <pc:spChg chg="add">
          <ac:chgData name="Javier Juárez Martínez" userId="b8fab5dd1ded286d" providerId="LiveId" clId="{20473AFD-D683-4396-BC16-73071E38CFEA}" dt="2021-11-30T04:44:09.868" v="602" actId="26606"/>
          <ac:spMkLst>
            <pc:docMk/>
            <pc:sldMk cId="2398964797" sldId="309"/>
            <ac:spMk id="89" creationId="{F98810A7-E114-447A-A7D6-69B27CFB5650}"/>
          </ac:spMkLst>
        </pc:spChg>
        <pc:picChg chg="add">
          <ac:chgData name="Javier Juárez Martínez" userId="b8fab5dd1ded286d" providerId="LiveId" clId="{20473AFD-D683-4396-BC16-73071E38CFEA}" dt="2021-11-30T04:44:09.868" v="602" actId="26606"/>
          <ac:picMkLst>
            <pc:docMk/>
            <pc:sldMk cId="2398964797" sldId="309"/>
            <ac:picMk id="71" creationId="{41B68C77-138E-4BF7-A276-BD0C78A4219F}"/>
          </ac:picMkLst>
        </pc:picChg>
        <pc:picChg chg="add">
          <ac:chgData name="Javier Juárez Martínez" userId="b8fab5dd1ded286d" providerId="LiveId" clId="{20473AFD-D683-4396-BC16-73071E38CFEA}" dt="2021-11-30T04:44:09.868" v="602" actId="26606"/>
          <ac:picMkLst>
            <pc:docMk/>
            <pc:sldMk cId="2398964797" sldId="309"/>
            <ac:picMk id="73" creationId="{7C268552-D473-46ED-B1B8-422042C4DEF1}"/>
          </ac:picMkLst>
        </pc:picChg>
        <pc:picChg chg="add">
          <ac:chgData name="Javier Juárez Martínez" userId="b8fab5dd1ded286d" providerId="LiveId" clId="{20473AFD-D683-4396-BC16-73071E38CFEA}" dt="2021-11-30T04:44:09.868" v="602" actId="26606"/>
          <ac:picMkLst>
            <pc:docMk/>
            <pc:sldMk cId="2398964797" sldId="309"/>
            <ac:picMk id="77" creationId="{B9238B3E-24AA-439A-B527-6C5DF6D72145}"/>
          </ac:picMkLst>
        </pc:picChg>
        <pc:picChg chg="add">
          <ac:chgData name="Javier Juárez Martínez" userId="b8fab5dd1ded286d" providerId="LiveId" clId="{20473AFD-D683-4396-BC16-73071E38CFEA}" dt="2021-11-30T04:44:09.868" v="602" actId="26606"/>
          <ac:picMkLst>
            <pc:docMk/>
            <pc:sldMk cId="2398964797" sldId="309"/>
            <ac:picMk id="79" creationId="{69F01145-BEA3-4CBF-AA21-10077B948CA8}"/>
          </ac:picMkLst>
        </pc:picChg>
        <pc:picChg chg="del">
          <ac:chgData name="Javier Juárez Martínez" userId="b8fab5dd1ded286d" providerId="LiveId" clId="{20473AFD-D683-4396-BC16-73071E38CFEA}" dt="2021-11-30T04:43:52.633" v="598" actId="478"/>
          <ac:picMkLst>
            <pc:docMk/>
            <pc:sldMk cId="2398964797" sldId="309"/>
            <ac:picMk id="2050" creationId="{AD9C00FC-37B4-4965-A676-251660B27CCC}"/>
          </ac:picMkLst>
        </pc:picChg>
        <pc:picChg chg="add mod">
          <ac:chgData name="Javier Juárez Martínez" userId="b8fab5dd1ded286d" providerId="LiveId" clId="{20473AFD-D683-4396-BC16-73071E38CFEA}" dt="2021-11-30T04:44:09.868" v="602" actId="26606"/>
          <ac:picMkLst>
            <pc:docMk/>
            <pc:sldMk cId="2398964797" sldId="309"/>
            <ac:picMk id="4098" creationId="{B5B84CB9-D9E9-448F-843D-DCAD38571301}"/>
          </ac:picMkLst>
        </pc:picChg>
      </pc:sldChg>
      <pc:sldChg chg="add del">
        <pc:chgData name="Javier Juárez Martínez" userId="b8fab5dd1ded286d" providerId="LiveId" clId="{20473AFD-D683-4396-BC16-73071E38CFEA}" dt="2021-11-30T04:43:56.623" v="600"/>
        <pc:sldMkLst>
          <pc:docMk/>
          <pc:sldMk cId="1800655555" sldId="310"/>
        </pc:sldMkLst>
      </pc:sldChg>
      <pc:sldChg chg="addSp delSp modSp new mod setBg setClrOvrMap">
        <pc:chgData name="Javier Juárez Martínez" userId="b8fab5dd1ded286d" providerId="LiveId" clId="{20473AFD-D683-4396-BC16-73071E38CFEA}" dt="2021-11-30T04:49:27.082" v="664" actId="255"/>
        <pc:sldMkLst>
          <pc:docMk/>
          <pc:sldMk cId="2570284464" sldId="310"/>
        </pc:sldMkLst>
        <pc:spChg chg="mod">
          <ac:chgData name="Javier Juárez Martínez" userId="b8fab5dd1ded286d" providerId="LiveId" clId="{20473AFD-D683-4396-BC16-73071E38CFEA}" dt="2021-11-30T04:48:59.478" v="660" actId="26606"/>
          <ac:spMkLst>
            <pc:docMk/>
            <pc:sldMk cId="2570284464" sldId="310"/>
            <ac:spMk id="2" creationId="{0D211F69-ED62-4431-A806-76A3928A025C}"/>
          </ac:spMkLst>
        </pc:spChg>
        <pc:spChg chg="mod ord">
          <ac:chgData name="Javier Juárez Martínez" userId="b8fab5dd1ded286d" providerId="LiveId" clId="{20473AFD-D683-4396-BC16-73071E38CFEA}" dt="2021-11-30T04:49:27.082" v="664" actId="255"/>
          <ac:spMkLst>
            <pc:docMk/>
            <pc:sldMk cId="2570284464" sldId="310"/>
            <ac:spMk id="3" creationId="{2CC8641E-B674-4859-924E-5234A6360F21}"/>
          </ac:spMkLst>
        </pc:spChg>
        <pc:spChg chg="add del">
          <ac:chgData name="Javier Juárez Martínez" userId="b8fab5dd1ded286d" providerId="LiveId" clId="{20473AFD-D683-4396-BC16-73071E38CFEA}" dt="2021-11-30T04:48:59.478" v="660" actId="26606"/>
          <ac:spMkLst>
            <pc:docMk/>
            <pc:sldMk cId="2570284464" sldId="310"/>
            <ac:spMk id="9" creationId="{EE4E366E-272A-409E-840F-9A6A64A9E3FF}"/>
          </ac:spMkLst>
        </pc:spChg>
        <pc:spChg chg="add del">
          <ac:chgData name="Javier Juárez Martínez" userId="b8fab5dd1ded286d" providerId="LiveId" clId="{20473AFD-D683-4396-BC16-73071E38CFEA}" dt="2021-11-30T04:48:59.478" v="660" actId="26606"/>
          <ac:spMkLst>
            <pc:docMk/>
            <pc:sldMk cId="2570284464" sldId="310"/>
            <ac:spMk id="11" creationId="{A721560C-E4AB-4287-A29C-3F6916794CB9}"/>
          </ac:spMkLst>
        </pc:spChg>
        <pc:spChg chg="add del">
          <ac:chgData name="Javier Juárez Martínez" userId="b8fab5dd1ded286d" providerId="LiveId" clId="{20473AFD-D683-4396-BC16-73071E38CFEA}" dt="2021-11-30T04:48:59.478" v="660" actId="26606"/>
          <ac:spMkLst>
            <pc:docMk/>
            <pc:sldMk cId="2570284464" sldId="310"/>
            <ac:spMk id="13" creationId="{DF6CFF07-D953-4F9C-9A0E-E0A6AACB6158}"/>
          </ac:spMkLst>
        </pc:spChg>
        <pc:spChg chg="add del">
          <ac:chgData name="Javier Juárez Martínez" userId="b8fab5dd1ded286d" providerId="LiveId" clId="{20473AFD-D683-4396-BC16-73071E38CFEA}" dt="2021-11-30T04:48:59.478" v="660" actId="26606"/>
          <ac:spMkLst>
            <pc:docMk/>
            <pc:sldMk cId="2570284464" sldId="310"/>
            <ac:spMk id="15" creationId="{DAA4FEEE-0B5F-41BF-825D-60F9FB089568}"/>
          </ac:spMkLst>
        </pc:spChg>
        <pc:picChg chg="add mod">
          <ac:chgData name="Javier Juárez Martínez" userId="b8fab5dd1ded286d" providerId="LiveId" clId="{20473AFD-D683-4396-BC16-73071E38CFEA}" dt="2021-11-30T04:49:09.810" v="662" actId="14100"/>
          <ac:picMkLst>
            <pc:docMk/>
            <pc:sldMk cId="2570284464" sldId="310"/>
            <ac:picMk id="4" creationId="{B4CEA912-7835-498E-8B8A-F3D424B1ED31}"/>
          </ac:picMkLst>
        </pc:picChg>
      </pc:sldChg>
      <pc:sldChg chg="addSp delSp modSp new mod">
        <pc:chgData name="Javier Juárez Martínez" userId="b8fab5dd1ded286d" providerId="LiveId" clId="{20473AFD-D683-4396-BC16-73071E38CFEA}" dt="2021-11-30T04:50:13.135" v="671" actId="478"/>
        <pc:sldMkLst>
          <pc:docMk/>
          <pc:sldMk cId="1036003358" sldId="311"/>
        </pc:sldMkLst>
        <pc:spChg chg="mod">
          <ac:chgData name="Javier Juárez Martínez" userId="b8fab5dd1ded286d" providerId="LiveId" clId="{20473AFD-D683-4396-BC16-73071E38CFEA}" dt="2021-11-30T04:49:47.248" v="668"/>
          <ac:spMkLst>
            <pc:docMk/>
            <pc:sldMk cId="1036003358" sldId="311"/>
            <ac:spMk id="2" creationId="{7F093DE7-AE28-42BD-A831-C74750B88061}"/>
          </ac:spMkLst>
        </pc:spChg>
        <pc:spChg chg="del">
          <ac:chgData name="Javier Juárez Martínez" userId="b8fab5dd1ded286d" providerId="LiveId" clId="{20473AFD-D683-4396-BC16-73071E38CFEA}" dt="2021-11-30T04:50:13.135" v="671" actId="478"/>
          <ac:spMkLst>
            <pc:docMk/>
            <pc:sldMk cId="1036003358" sldId="311"/>
            <ac:spMk id="3" creationId="{8E12597B-CBC5-425C-9EAF-7AE048406DD1}"/>
          </ac:spMkLst>
        </pc:spChg>
        <pc:picChg chg="add mod">
          <ac:chgData name="Javier Juárez Martínez" userId="b8fab5dd1ded286d" providerId="LiveId" clId="{20473AFD-D683-4396-BC16-73071E38CFEA}" dt="2021-11-30T04:50:10.728" v="670" actId="1076"/>
          <ac:picMkLst>
            <pc:docMk/>
            <pc:sldMk cId="1036003358" sldId="311"/>
            <ac:picMk id="5" creationId="{2F2DBBCC-C8EF-46C1-944C-44BC0CD08661}"/>
          </ac:picMkLst>
        </pc:picChg>
      </pc:sldChg>
      <pc:sldChg chg="modSp new mod">
        <pc:chgData name="Javier Juárez Martínez" userId="b8fab5dd1ded286d" providerId="LiveId" clId="{20473AFD-D683-4396-BC16-73071E38CFEA}" dt="2021-11-30T04:52:10.505" v="690" actId="255"/>
        <pc:sldMkLst>
          <pc:docMk/>
          <pc:sldMk cId="4172279894" sldId="312"/>
        </pc:sldMkLst>
        <pc:spChg chg="mod">
          <ac:chgData name="Javier Juárez Martínez" userId="b8fab5dd1ded286d" providerId="LiveId" clId="{20473AFD-D683-4396-BC16-73071E38CFEA}" dt="2021-11-30T04:52:02.233" v="687" actId="14100"/>
          <ac:spMkLst>
            <pc:docMk/>
            <pc:sldMk cId="4172279894" sldId="312"/>
            <ac:spMk id="2" creationId="{020B1D50-006B-42F5-99D6-72498D88E388}"/>
          </ac:spMkLst>
        </pc:spChg>
        <pc:spChg chg="mod">
          <ac:chgData name="Javier Juárez Martínez" userId="b8fab5dd1ded286d" providerId="LiveId" clId="{20473AFD-D683-4396-BC16-73071E38CFEA}" dt="2021-11-30T04:52:10.505" v="690" actId="255"/>
          <ac:spMkLst>
            <pc:docMk/>
            <pc:sldMk cId="4172279894" sldId="312"/>
            <ac:spMk id="3" creationId="{01502A13-83E5-4297-BA67-095F3236364B}"/>
          </ac:spMkLst>
        </pc:spChg>
      </pc:sldChg>
      <pc:sldChg chg="add">
        <pc:chgData name="Javier Juárez Martínez" userId="b8fab5dd1ded286d" providerId="LiveId" clId="{20473AFD-D683-4396-BC16-73071E38CFEA}" dt="2021-11-30T19:42:05.089" v="691"/>
        <pc:sldMkLst>
          <pc:docMk/>
          <pc:sldMk cId="1595669363" sldId="313"/>
        </pc:sldMkLst>
      </pc:sldChg>
      <pc:sldChg chg="add">
        <pc:chgData name="Javier Juárez Martínez" userId="b8fab5dd1ded286d" providerId="LiveId" clId="{20473AFD-D683-4396-BC16-73071E38CFEA}" dt="2021-11-30T19:42:05.089" v="691"/>
        <pc:sldMkLst>
          <pc:docMk/>
          <pc:sldMk cId="769679680" sldId="314"/>
        </pc:sldMkLst>
      </pc:sldChg>
      <pc:sldChg chg="add">
        <pc:chgData name="Javier Juárez Martínez" userId="b8fab5dd1ded286d" providerId="LiveId" clId="{20473AFD-D683-4396-BC16-73071E38CFEA}" dt="2021-11-30T19:42:05.089" v="691"/>
        <pc:sldMkLst>
          <pc:docMk/>
          <pc:sldMk cId="887441179" sldId="315"/>
        </pc:sldMkLst>
      </pc:sldChg>
      <pc:sldChg chg="add">
        <pc:chgData name="Javier Juárez Martínez" userId="b8fab5dd1ded286d" providerId="LiveId" clId="{20473AFD-D683-4396-BC16-73071E38CFEA}" dt="2021-11-30T19:42:05.089" v="691"/>
        <pc:sldMkLst>
          <pc:docMk/>
          <pc:sldMk cId="2701197516" sldId="316"/>
        </pc:sldMkLst>
      </pc:sldChg>
      <pc:sldChg chg="add">
        <pc:chgData name="Javier Juárez Martínez" userId="b8fab5dd1ded286d" providerId="LiveId" clId="{20473AFD-D683-4396-BC16-73071E38CFEA}" dt="2021-11-30T19:42:05.089" v="691"/>
        <pc:sldMkLst>
          <pc:docMk/>
          <pc:sldMk cId="4141498436" sldId="317"/>
        </pc:sldMkLst>
      </pc:sldChg>
      <pc:sldChg chg="add">
        <pc:chgData name="Javier Juárez Martínez" userId="b8fab5dd1ded286d" providerId="LiveId" clId="{20473AFD-D683-4396-BC16-73071E38CFEA}" dt="2021-11-30T19:42:05.089" v="691"/>
        <pc:sldMkLst>
          <pc:docMk/>
          <pc:sldMk cId="2459029980" sldId="318"/>
        </pc:sldMkLst>
      </pc:sldChg>
    </pc:docChg>
  </pc:docChgLst>
  <pc:docChgLst>
    <pc:chgData name="Javier Juárez Martínez" userId="b8fab5dd1ded286d" providerId="LiveId" clId="{890D0794-FCA6-40B8-ABDB-03717CFA0894}"/>
    <pc:docChg chg="undo custSel addSld delSld modSld sldOrd">
      <pc:chgData name="Javier Juárez Martínez" userId="b8fab5dd1ded286d" providerId="LiveId" clId="{890D0794-FCA6-40B8-ABDB-03717CFA0894}" dt="2021-11-25T04:47:02.088" v="1066" actId="1076"/>
      <pc:docMkLst>
        <pc:docMk/>
      </pc:docMkLst>
      <pc:sldChg chg="addSp delSp modSp new mod ord">
        <pc:chgData name="Javier Juárez Martínez" userId="b8fab5dd1ded286d" providerId="LiveId" clId="{890D0794-FCA6-40B8-ABDB-03717CFA0894}" dt="2021-11-25T03:45:54.114" v="579" actId="20577"/>
        <pc:sldMkLst>
          <pc:docMk/>
          <pc:sldMk cId="3877642291" sldId="262"/>
        </pc:sldMkLst>
        <pc:spChg chg="mod">
          <ac:chgData name="Javier Juárez Martínez" userId="b8fab5dd1ded286d" providerId="LiveId" clId="{890D0794-FCA6-40B8-ABDB-03717CFA0894}" dt="2021-11-25T03:17:00.299" v="63" actId="20577"/>
          <ac:spMkLst>
            <pc:docMk/>
            <pc:sldMk cId="3877642291" sldId="262"/>
            <ac:spMk id="2" creationId="{ADDA5E69-DBC0-4051-B1A3-CE83220322E0}"/>
          </ac:spMkLst>
        </pc:spChg>
        <pc:spChg chg="del">
          <ac:chgData name="Javier Juárez Martínez" userId="b8fab5dd1ded286d" providerId="LiveId" clId="{890D0794-FCA6-40B8-ABDB-03717CFA0894}" dt="2021-11-25T03:16:15.928" v="26" actId="478"/>
          <ac:spMkLst>
            <pc:docMk/>
            <pc:sldMk cId="3877642291" sldId="262"/>
            <ac:spMk id="3" creationId="{1B0CB60F-7D66-4D0C-BE88-8DC37FA72D0F}"/>
          </ac:spMkLst>
        </pc:spChg>
        <pc:spChg chg="add mod">
          <ac:chgData name="Javier Juárez Martínez" userId="b8fab5dd1ded286d" providerId="LiveId" clId="{890D0794-FCA6-40B8-ABDB-03717CFA0894}" dt="2021-11-25T03:45:17.142" v="543" actId="20577"/>
          <ac:spMkLst>
            <pc:docMk/>
            <pc:sldMk cId="3877642291" sldId="262"/>
            <ac:spMk id="8" creationId="{456EFE73-3689-462A-AAC4-FF08ECCB2D6E}"/>
          </ac:spMkLst>
        </pc:spChg>
        <pc:spChg chg="add mod">
          <ac:chgData name="Javier Juárez Martínez" userId="b8fab5dd1ded286d" providerId="LiveId" clId="{890D0794-FCA6-40B8-ABDB-03717CFA0894}" dt="2021-11-25T03:45:54.114" v="579" actId="20577"/>
          <ac:spMkLst>
            <pc:docMk/>
            <pc:sldMk cId="3877642291" sldId="262"/>
            <ac:spMk id="9" creationId="{C14B024C-5250-4674-A0FE-D16736AA0D6E}"/>
          </ac:spMkLst>
        </pc:spChg>
        <pc:picChg chg="add del mod modCrop">
          <ac:chgData name="Javier Juárez Martínez" userId="b8fab5dd1ded286d" providerId="LiveId" clId="{890D0794-FCA6-40B8-ABDB-03717CFA0894}" dt="2021-11-25T03:18:31.108" v="79" actId="478"/>
          <ac:picMkLst>
            <pc:docMk/>
            <pc:sldMk cId="3877642291" sldId="262"/>
            <ac:picMk id="5" creationId="{9F4344AA-1949-4F62-BE7C-0D0563714E41}"/>
          </ac:picMkLst>
        </pc:picChg>
        <pc:picChg chg="add mod modCrop">
          <ac:chgData name="Javier Juárez Martínez" userId="b8fab5dd1ded286d" providerId="LiveId" clId="{890D0794-FCA6-40B8-ABDB-03717CFA0894}" dt="2021-11-25T03:44:59.468" v="539" actId="14100"/>
          <ac:picMkLst>
            <pc:docMk/>
            <pc:sldMk cId="3877642291" sldId="262"/>
            <ac:picMk id="7" creationId="{0DADF1E6-A52C-4210-B83A-DE6E4081A24A}"/>
          </ac:picMkLst>
        </pc:picChg>
      </pc:sldChg>
      <pc:sldChg chg="addSp delSp modSp add mod">
        <pc:chgData name="Javier Juárez Martínez" userId="b8fab5dd1ded286d" providerId="LiveId" clId="{890D0794-FCA6-40B8-ABDB-03717CFA0894}" dt="2021-11-25T03:18:22.664" v="76" actId="1076"/>
        <pc:sldMkLst>
          <pc:docMk/>
          <pc:sldMk cId="632038476" sldId="263"/>
        </pc:sldMkLst>
        <pc:picChg chg="add mod modCrop">
          <ac:chgData name="Javier Juárez Martínez" userId="b8fab5dd1ded286d" providerId="LiveId" clId="{890D0794-FCA6-40B8-ABDB-03717CFA0894}" dt="2021-11-25T03:18:22.664" v="76" actId="1076"/>
          <ac:picMkLst>
            <pc:docMk/>
            <pc:sldMk cId="632038476" sldId="263"/>
            <ac:picMk id="4" creationId="{9090BC4D-F414-4510-8A1A-707A109CAB54}"/>
          </ac:picMkLst>
        </pc:picChg>
        <pc:picChg chg="del">
          <ac:chgData name="Javier Juárez Martínez" userId="b8fab5dd1ded286d" providerId="LiveId" clId="{890D0794-FCA6-40B8-ABDB-03717CFA0894}" dt="2021-11-25T03:17:21.727" v="68" actId="478"/>
          <ac:picMkLst>
            <pc:docMk/>
            <pc:sldMk cId="632038476" sldId="263"/>
            <ac:picMk id="5" creationId="{9F4344AA-1949-4F62-BE7C-0D0563714E41}"/>
          </ac:picMkLst>
        </pc:picChg>
      </pc:sldChg>
      <pc:sldChg chg="addSp delSp modSp add mod setBg">
        <pc:chgData name="Javier Juárez Martínez" userId="b8fab5dd1ded286d" providerId="LiveId" clId="{890D0794-FCA6-40B8-ABDB-03717CFA0894}" dt="2021-11-25T04:09:26.435" v="782" actId="123"/>
        <pc:sldMkLst>
          <pc:docMk/>
          <pc:sldMk cId="1916356627" sldId="264"/>
        </pc:sldMkLst>
        <pc:spChg chg="mod">
          <ac:chgData name="Javier Juárez Martínez" userId="b8fab5dd1ded286d" providerId="LiveId" clId="{890D0794-FCA6-40B8-ABDB-03717CFA0894}" dt="2021-11-25T04:08:24.412" v="625" actId="14100"/>
          <ac:spMkLst>
            <pc:docMk/>
            <pc:sldMk cId="1916356627" sldId="264"/>
            <ac:spMk id="2" creationId="{ADDA5E69-DBC0-4051-B1A3-CE83220322E0}"/>
          </ac:spMkLst>
        </pc:spChg>
        <pc:spChg chg="add mod">
          <ac:chgData name="Javier Juárez Martínez" userId="b8fab5dd1ded286d" providerId="LiveId" clId="{890D0794-FCA6-40B8-ABDB-03717CFA0894}" dt="2021-11-25T04:09:26.435" v="782" actId="123"/>
          <ac:spMkLst>
            <pc:docMk/>
            <pc:sldMk cId="1916356627" sldId="264"/>
            <ac:spMk id="10" creationId="{2A082E52-04F0-411C-968A-F564058C04D0}"/>
          </ac:spMkLst>
        </pc:spChg>
        <pc:spChg chg="add">
          <ac:chgData name="Javier Juárez Martínez" userId="b8fab5dd1ded286d" providerId="LiveId" clId="{890D0794-FCA6-40B8-ABDB-03717CFA0894}" dt="2021-11-25T03:50:44.697" v="618" actId="26606"/>
          <ac:spMkLst>
            <pc:docMk/>
            <pc:sldMk cId="1916356627" sldId="264"/>
            <ac:spMk id="18" creationId="{D42CF425-7213-4F89-B0FF-4C2BDDD9C680}"/>
          </ac:spMkLst>
        </pc:spChg>
        <pc:spChg chg="add">
          <ac:chgData name="Javier Juárez Martínez" userId="b8fab5dd1ded286d" providerId="LiveId" clId="{890D0794-FCA6-40B8-ABDB-03717CFA0894}" dt="2021-11-25T03:50:44.697" v="618" actId="26606"/>
          <ac:spMkLst>
            <pc:docMk/>
            <pc:sldMk cId="1916356627" sldId="264"/>
            <ac:spMk id="24" creationId="{202A25CB-1ED1-4C87-AB49-8D3BC684D1CE}"/>
          </ac:spMkLst>
        </pc:spChg>
        <pc:spChg chg="add">
          <ac:chgData name="Javier Juárez Martínez" userId="b8fab5dd1ded286d" providerId="LiveId" clId="{890D0794-FCA6-40B8-ABDB-03717CFA0894}" dt="2021-11-25T03:50:44.697" v="618" actId="26606"/>
          <ac:spMkLst>
            <pc:docMk/>
            <pc:sldMk cId="1916356627" sldId="264"/>
            <ac:spMk id="26" creationId="{3484F10F-334C-431A-8E30-B66B496C56E8}"/>
          </ac:spMkLst>
        </pc:spChg>
        <pc:spChg chg="add">
          <ac:chgData name="Javier Juárez Martínez" userId="b8fab5dd1ded286d" providerId="LiveId" clId="{890D0794-FCA6-40B8-ABDB-03717CFA0894}" dt="2021-11-25T03:50:44.697" v="618" actId="26606"/>
          <ac:spMkLst>
            <pc:docMk/>
            <pc:sldMk cId="1916356627" sldId="264"/>
            <ac:spMk id="28" creationId="{AEA0BB24-2B23-4B19-996F-58DA607EE280}"/>
          </ac:spMkLst>
        </pc:spChg>
        <pc:picChg chg="add mod ord modCrop">
          <ac:chgData name="Javier Juárez Martínez" userId="b8fab5dd1ded286d" providerId="LiveId" clId="{890D0794-FCA6-40B8-ABDB-03717CFA0894}" dt="2021-11-25T04:08:19.748" v="624" actId="1076"/>
          <ac:picMkLst>
            <pc:docMk/>
            <pc:sldMk cId="1916356627" sldId="264"/>
            <ac:picMk id="4" creationId="{5E7CB56E-A7B2-40DC-BFBD-BD86D34F158B}"/>
          </ac:picMkLst>
        </pc:picChg>
        <pc:picChg chg="del">
          <ac:chgData name="Javier Juárez Martínez" userId="b8fab5dd1ded286d" providerId="LiveId" clId="{890D0794-FCA6-40B8-ABDB-03717CFA0894}" dt="2021-11-25T03:20:14.149" v="89" actId="478"/>
          <ac:picMkLst>
            <pc:docMk/>
            <pc:sldMk cId="1916356627" sldId="264"/>
            <ac:picMk id="5" creationId="{9F4344AA-1949-4F62-BE7C-0D0563714E41}"/>
          </ac:picMkLst>
        </pc:picChg>
        <pc:picChg chg="add del mod modCrop">
          <ac:chgData name="Javier Juárez Martínez" userId="b8fab5dd1ded286d" providerId="LiveId" clId="{890D0794-FCA6-40B8-ABDB-03717CFA0894}" dt="2021-11-25T03:49:59.350" v="601" actId="478"/>
          <ac:picMkLst>
            <pc:docMk/>
            <pc:sldMk cId="1916356627" sldId="264"/>
            <ac:picMk id="7" creationId="{554468AB-53DA-499C-BD78-90AFE64517C1}"/>
          </ac:picMkLst>
        </pc:picChg>
        <pc:picChg chg="add mod">
          <ac:chgData name="Javier Juárez Martínez" userId="b8fab5dd1ded286d" providerId="LiveId" clId="{890D0794-FCA6-40B8-ABDB-03717CFA0894}" dt="2021-11-25T03:50:59.774" v="623" actId="1076"/>
          <ac:picMkLst>
            <pc:docMk/>
            <pc:sldMk cId="1916356627" sldId="264"/>
            <ac:picMk id="9" creationId="{908FD1C7-6A5E-499C-A163-487740F849DA}"/>
          </ac:picMkLst>
        </pc:picChg>
        <pc:picChg chg="add">
          <ac:chgData name="Javier Juárez Martínez" userId="b8fab5dd1ded286d" providerId="LiveId" clId="{890D0794-FCA6-40B8-ABDB-03717CFA0894}" dt="2021-11-25T03:50:44.697" v="618" actId="26606"/>
          <ac:picMkLst>
            <pc:docMk/>
            <pc:sldMk cId="1916356627" sldId="264"/>
            <ac:picMk id="14" creationId="{412E3267-7ABE-412B-8580-47EC0D1F61FE}"/>
          </ac:picMkLst>
        </pc:picChg>
        <pc:picChg chg="add">
          <ac:chgData name="Javier Juárez Martínez" userId="b8fab5dd1ded286d" providerId="LiveId" clId="{890D0794-FCA6-40B8-ABDB-03717CFA0894}" dt="2021-11-25T03:50:44.697" v="618" actId="26606"/>
          <ac:picMkLst>
            <pc:docMk/>
            <pc:sldMk cId="1916356627" sldId="264"/>
            <ac:picMk id="16" creationId="{20B62C5A-2250-4380-AB23-DB87446CCED0}"/>
          </ac:picMkLst>
        </pc:picChg>
        <pc:picChg chg="add">
          <ac:chgData name="Javier Juárez Martínez" userId="b8fab5dd1ded286d" providerId="LiveId" clId="{890D0794-FCA6-40B8-ABDB-03717CFA0894}" dt="2021-11-25T03:50:44.697" v="618" actId="26606"/>
          <ac:picMkLst>
            <pc:docMk/>
            <pc:sldMk cId="1916356627" sldId="264"/>
            <ac:picMk id="20" creationId="{D35DA97D-88F8-4249-B650-4FC9FD50A382}"/>
          </ac:picMkLst>
        </pc:picChg>
        <pc:picChg chg="add">
          <ac:chgData name="Javier Juárez Martínez" userId="b8fab5dd1ded286d" providerId="LiveId" clId="{890D0794-FCA6-40B8-ABDB-03717CFA0894}" dt="2021-11-25T03:50:44.697" v="618" actId="26606"/>
          <ac:picMkLst>
            <pc:docMk/>
            <pc:sldMk cId="1916356627" sldId="264"/>
            <ac:picMk id="22" creationId="{43F38673-6E30-4BAE-AC67-0B283EBF4291}"/>
          </ac:picMkLst>
        </pc:picChg>
      </pc:sldChg>
      <pc:sldChg chg="addSp delSp modSp add mod ord">
        <pc:chgData name="Javier Juárez Martínez" userId="b8fab5dd1ded286d" providerId="LiveId" clId="{890D0794-FCA6-40B8-ABDB-03717CFA0894}" dt="2021-11-25T03:48:58.909" v="597" actId="1076"/>
        <pc:sldMkLst>
          <pc:docMk/>
          <pc:sldMk cId="1669882245" sldId="265"/>
        </pc:sldMkLst>
        <pc:spChg chg="mod">
          <ac:chgData name="Javier Juárez Martínez" userId="b8fab5dd1ded286d" providerId="LiveId" clId="{890D0794-FCA6-40B8-ABDB-03717CFA0894}" dt="2021-11-25T03:23:31.468" v="141" actId="20577"/>
          <ac:spMkLst>
            <pc:docMk/>
            <pc:sldMk cId="1669882245" sldId="265"/>
            <ac:spMk id="2" creationId="{ADDA5E69-DBC0-4051-B1A3-CE83220322E0}"/>
          </ac:spMkLst>
        </pc:spChg>
        <pc:spChg chg="add del">
          <ac:chgData name="Javier Juárez Martínez" userId="b8fab5dd1ded286d" providerId="LiveId" clId="{890D0794-FCA6-40B8-ABDB-03717CFA0894}" dt="2021-11-25T03:23:49.150" v="143" actId="11529"/>
          <ac:spMkLst>
            <pc:docMk/>
            <pc:sldMk cId="1669882245" sldId="265"/>
            <ac:spMk id="3" creationId="{81885D92-C0AB-4827-B4C4-C2B5991AC26A}"/>
          </ac:spMkLst>
        </pc:spChg>
        <pc:spChg chg="add mod">
          <ac:chgData name="Javier Juárez Martínez" userId="b8fab5dd1ded286d" providerId="LiveId" clId="{890D0794-FCA6-40B8-ABDB-03717CFA0894}" dt="2021-11-25T03:48:58.909" v="597" actId="1076"/>
          <ac:spMkLst>
            <pc:docMk/>
            <pc:sldMk cId="1669882245" sldId="265"/>
            <ac:spMk id="4" creationId="{3C2706D7-1A01-4D2C-95F9-849AAD96D470}"/>
          </ac:spMkLst>
        </pc:spChg>
        <pc:picChg chg="del">
          <ac:chgData name="Javier Juárez Martínez" userId="b8fab5dd1ded286d" providerId="LiveId" clId="{890D0794-FCA6-40B8-ABDB-03717CFA0894}" dt="2021-11-25T03:21:50.355" v="97" actId="478"/>
          <ac:picMkLst>
            <pc:docMk/>
            <pc:sldMk cId="1669882245" sldId="265"/>
            <ac:picMk id="5" creationId="{9F4344AA-1949-4F62-BE7C-0D0563714E41}"/>
          </ac:picMkLst>
        </pc:picChg>
      </pc:sldChg>
      <pc:sldChg chg="add del">
        <pc:chgData name="Javier Juárez Martínez" userId="b8fab5dd1ded286d" providerId="LiveId" clId="{890D0794-FCA6-40B8-ABDB-03717CFA0894}" dt="2021-11-25T04:09:41.357" v="783" actId="47"/>
        <pc:sldMkLst>
          <pc:docMk/>
          <pc:sldMk cId="708188188" sldId="266"/>
        </pc:sldMkLst>
      </pc:sldChg>
      <pc:sldChg chg="addSp delSp modSp add mod setBg addAnim delAnim setClrOvrMap">
        <pc:chgData name="Javier Juárez Martínez" userId="b8fab5dd1ded286d" providerId="LiveId" clId="{890D0794-FCA6-40B8-ABDB-03717CFA0894}" dt="2021-11-25T03:30:53.026" v="337" actId="26606"/>
        <pc:sldMkLst>
          <pc:docMk/>
          <pc:sldMk cId="799215819" sldId="267"/>
        </pc:sldMkLst>
        <pc:spChg chg="mod">
          <ac:chgData name="Javier Juárez Martínez" userId="b8fab5dd1ded286d" providerId="LiveId" clId="{890D0794-FCA6-40B8-ABDB-03717CFA0894}" dt="2021-11-25T03:30:53.026" v="337" actId="26606"/>
          <ac:spMkLst>
            <pc:docMk/>
            <pc:sldMk cId="799215819" sldId="267"/>
            <ac:spMk id="2" creationId="{ADDA5E69-DBC0-4051-B1A3-CE83220322E0}"/>
          </ac:spMkLst>
        </pc:spChg>
        <pc:spChg chg="add del">
          <ac:chgData name="Javier Juárez Martínez" userId="b8fab5dd1ded286d" providerId="LiveId" clId="{890D0794-FCA6-40B8-ABDB-03717CFA0894}" dt="2021-11-25T03:30:53.026" v="337" actId="26606"/>
          <ac:spMkLst>
            <pc:docMk/>
            <pc:sldMk cId="799215819" sldId="267"/>
            <ac:spMk id="15" creationId="{4AC0CD9D-7610-4620-93B4-798CCD9AB581}"/>
          </ac:spMkLst>
        </pc:spChg>
        <pc:spChg chg="add del">
          <ac:chgData name="Javier Juárez Martínez" userId="b8fab5dd1ded286d" providerId="LiveId" clId="{890D0794-FCA6-40B8-ABDB-03717CFA0894}" dt="2021-11-25T03:30:53.026" v="337" actId="26606"/>
          <ac:spMkLst>
            <pc:docMk/>
            <pc:sldMk cId="799215819" sldId="267"/>
            <ac:spMk id="21" creationId="{DE4D62F9-188E-4530-84C2-24BDEE4BEB82}"/>
          </ac:spMkLst>
        </pc:spChg>
        <pc:spChg chg="add del">
          <ac:chgData name="Javier Juárez Martínez" userId="b8fab5dd1ded286d" providerId="LiveId" clId="{890D0794-FCA6-40B8-ABDB-03717CFA0894}" dt="2021-11-25T03:30:53.026" v="337" actId="26606"/>
          <ac:spMkLst>
            <pc:docMk/>
            <pc:sldMk cId="799215819" sldId="267"/>
            <ac:spMk id="23" creationId="{757B325C-3E35-45CF-9D07-3BCB281F3B9C}"/>
          </ac:spMkLst>
        </pc:spChg>
        <pc:spChg chg="add del">
          <ac:chgData name="Javier Juárez Martínez" userId="b8fab5dd1ded286d" providerId="LiveId" clId="{890D0794-FCA6-40B8-ABDB-03717CFA0894}" dt="2021-11-25T03:30:53.026" v="337" actId="26606"/>
          <ac:spMkLst>
            <pc:docMk/>
            <pc:sldMk cId="799215819" sldId="267"/>
            <ac:spMk id="25" creationId="{C24BEC42-AFF3-40D1-93A2-A27A42E1E23C}"/>
          </ac:spMkLst>
        </pc:spChg>
        <pc:spChg chg="add del">
          <ac:chgData name="Javier Juárez Martínez" userId="b8fab5dd1ded286d" providerId="LiveId" clId="{890D0794-FCA6-40B8-ABDB-03717CFA0894}" dt="2021-11-25T03:30:53.026" v="337" actId="26606"/>
          <ac:spMkLst>
            <pc:docMk/>
            <pc:sldMk cId="799215819" sldId="267"/>
            <ac:spMk id="27" creationId="{608F427C-1EC9-4280-9367-F2B3AA063E82}"/>
          </ac:spMkLst>
        </pc:spChg>
        <pc:spChg chg="add del">
          <ac:chgData name="Javier Juárez Martínez" userId="b8fab5dd1ded286d" providerId="LiveId" clId="{890D0794-FCA6-40B8-ABDB-03717CFA0894}" dt="2021-11-25T03:30:53.026" v="337" actId="26606"/>
          <ac:spMkLst>
            <pc:docMk/>
            <pc:sldMk cId="799215819" sldId="267"/>
            <ac:spMk id="29" creationId="{F98810A7-E114-447A-A7D6-69B27CFB5650}"/>
          </ac:spMkLst>
        </pc:spChg>
        <pc:spChg chg="add del">
          <ac:chgData name="Javier Juárez Martínez" userId="b8fab5dd1ded286d" providerId="LiveId" clId="{890D0794-FCA6-40B8-ABDB-03717CFA0894}" dt="2021-11-25T03:30:53.026" v="337" actId="26606"/>
          <ac:spMkLst>
            <pc:docMk/>
            <pc:sldMk cId="799215819" sldId="267"/>
            <ac:spMk id="38" creationId="{989BE678-777B-482A-A616-FEDC47B162E5}"/>
          </ac:spMkLst>
        </pc:spChg>
        <pc:spChg chg="add del">
          <ac:chgData name="Javier Juárez Martínez" userId="b8fab5dd1ded286d" providerId="LiveId" clId="{890D0794-FCA6-40B8-ABDB-03717CFA0894}" dt="2021-11-25T03:30:53.026" v="337" actId="26606"/>
          <ac:spMkLst>
            <pc:docMk/>
            <pc:sldMk cId="799215819" sldId="267"/>
            <ac:spMk id="44" creationId="{D28BE0C3-2102-4820-B88B-A448B1840D14}"/>
          </ac:spMkLst>
        </pc:spChg>
        <pc:spChg chg="add del">
          <ac:chgData name="Javier Juárez Martínez" userId="b8fab5dd1ded286d" providerId="LiveId" clId="{890D0794-FCA6-40B8-ABDB-03717CFA0894}" dt="2021-11-25T03:30:53.026" v="337" actId="26606"/>
          <ac:spMkLst>
            <pc:docMk/>
            <pc:sldMk cId="799215819" sldId="267"/>
            <ac:spMk id="46" creationId="{F3F4807A-5068-4492-8025-D75F320E908D}"/>
          </ac:spMkLst>
        </pc:spChg>
        <pc:spChg chg="add del">
          <ac:chgData name="Javier Juárez Martínez" userId="b8fab5dd1ded286d" providerId="LiveId" clId="{890D0794-FCA6-40B8-ABDB-03717CFA0894}" dt="2021-11-25T03:30:53.026" v="337" actId="26606"/>
          <ac:spMkLst>
            <pc:docMk/>
            <pc:sldMk cId="799215819" sldId="267"/>
            <ac:spMk id="48" creationId="{B24996F8-180C-4DCB-8A26-DFA336CDEFBC}"/>
          </ac:spMkLst>
        </pc:spChg>
        <pc:spChg chg="add del">
          <ac:chgData name="Javier Juárez Martínez" userId="b8fab5dd1ded286d" providerId="LiveId" clId="{890D0794-FCA6-40B8-ABDB-03717CFA0894}" dt="2021-11-25T03:30:53.026" v="337" actId="26606"/>
          <ac:spMkLst>
            <pc:docMk/>
            <pc:sldMk cId="799215819" sldId="267"/>
            <ac:spMk id="50" creationId="{630182B0-3559-41D5-9EBC-0BD86BEDAD09}"/>
          </ac:spMkLst>
        </pc:spChg>
        <pc:picChg chg="add del">
          <ac:chgData name="Javier Juárez Martínez" userId="b8fab5dd1ded286d" providerId="LiveId" clId="{890D0794-FCA6-40B8-ABDB-03717CFA0894}" dt="2021-11-25T03:29:25.890" v="300" actId="478"/>
          <ac:picMkLst>
            <pc:docMk/>
            <pc:sldMk cId="799215819" sldId="267"/>
            <ac:picMk id="3" creationId="{2E9E2775-4603-4229-B231-68D18B1514B0}"/>
          </ac:picMkLst>
        </pc:picChg>
        <pc:picChg chg="del">
          <ac:chgData name="Javier Juárez Martínez" userId="b8fab5dd1ded286d" providerId="LiveId" clId="{890D0794-FCA6-40B8-ABDB-03717CFA0894}" dt="2021-11-25T03:29:21.486" v="298" actId="478"/>
          <ac:picMkLst>
            <pc:docMk/>
            <pc:sldMk cId="799215819" sldId="267"/>
            <ac:picMk id="4" creationId="{9090BC4D-F414-4510-8A1A-707A109CAB54}"/>
          </ac:picMkLst>
        </pc:picChg>
        <pc:picChg chg="add mod modCrop">
          <ac:chgData name="Javier Juárez Martínez" userId="b8fab5dd1ded286d" providerId="LiveId" clId="{890D0794-FCA6-40B8-ABDB-03717CFA0894}" dt="2021-11-25T03:30:53.026" v="337" actId="26606"/>
          <ac:picMkLst>
            <pc:docMk/>
            <pc:sldMk cId="799215819" sldId="267"/>
            <ac:picMk id="6" creationId="{92C5F073-3092-43FA-AA05-57B9A3D99CA2}"/>
          </ac:picMkLst>
        </pc:picChg>
        <pc:picChg chg="add del">
          <ac:chgData name="Javier Juárez Martínez" userId="b8fab5dd1ded286d" providerId="LiveId" clId="{890D0794-FCA6-40B8-ABDB-03717CFA0894}" dt="2021-11-25T03:30:53.026" v="337" actId="26606"/>
          <ac:picMkLst>
            <pc:docMk/>
            <pc:sldMk cId="799215819" sldId="267"/>
            <ac:picMk id="11" creationId="{41B68C77-138E-4BF7-A276-BD0C78A4219F}"/>
          </ac:picMkLst>
        </pc:picChg>
        <pc:picChg chg="add del">
          <ac:chgData name="Javier Juárez Martínez" userId="b8fab5dd1ded286d" providerId="LiveId" clId="{890D0794-FCA6-40B8-ABDB-03717CFA0894}" dt="2021-11-25T03:30:53.026" v="337" actId="26606"/>
          <ac:picMkLst>
            <pc:docMk/>
            <pc:sldMk cId="799215819" sldId="267"/>
            <ac:picMk id="13" creationId="{7C268552-D473-46ED-B1B8-422042C4DEF1}"/>
          </ac:picMkLst>
        </pc:picChg>
        <pc:picChg chg="add del">
          <ac:chgData name="Javier Juárez Martínez" userId="b8fab5dd1ded286d" providerId="LiveId" clId="{890D0794-FCA6-40B8-ABDB-03717CFA0894}" dt="2021-11-25T03:30:53.026" v="337" actId="26606"/>
          <ac:picMkLst>
            <pc:docMk/>
            <pc:sldMk cId="799215819" sldId="267"/>
            <ac:picMk id="17" creationId="{B9238B3E-24AA-439A-B527-6C5DF6D72145}"/>
          </ac:picMkLst>
        </pc:picChg>
        <pc:picChg chg="add del">
          <ac:chgData name="Javier Juárez Martínez" userId="b8fab5dd1ded286d" providerId="LiveId" clId="{890D0794-FCA6-40B8-ABDB-03717CFA0894}" dt="2021-11-25T03:30:53.026" v="337" actId="26606"/>
          <ac:picMkLst>
            <pc:docMk/>
            <pc:sldMk cId="799215819" sldId="267"/>
            <ac:picMk id="19" creationId="{69F01145-BEA3-4CBF-AA21-10077B948CA8}"/>
          </ac:picMkLst>
        </pc:picChg>
        <pc:picChg chg="add del">
          <ac:chgData name="Javier Juárez Martínez" userId="b8fab5dd1ded286d" providerId="LiveId" clId="{890D0794-FCA6-40B8-ABDB-03717CFA0894}" dt="2021-11-25T03:30:53.026" v="337" actId="26606"/>
          <ac:picMkLst>
            <pc:docMk/>
            <pc:sldMk cId="799215819" sldId="267"/>
            <ac:picMk id="34" creationId="{DF19BAF3-7E20-4B9D-B544-BABAEEA1FA75}"/>
          </ac:picMkLst>
        </pc:picChg>
        <pc:picChg chg="add del">
          <ac:chgData name="Javier Juárez Martínez" userId="b8fab5dd1ded286d" providerId="LiveId" clId="{890D0794-FCA6-40B8-ABDB-03717CFA0894}" dt="2021-11-25T03:30:53.026" v="337" actId="26606"/>
          <ac:picMkLst>
            <pc:docMk/>
            <pc:sldMk cId="799215819" sldId="267"/>
            <ac:picMk id="36" creationId="{950648F4-ABCD-4DF0-8641-76CFB2354721}"/>
          </ac:picMkLst>
        </pc:picChg>
        <pc:picChg chg="add del">
          <ac:chgData name="Javier Juárez Martínez" userId="b8fab5dd1ded286d" providerId="LiveId" clId="{890D0794-FCA6-40B8-ABDB-03717CFA0894}" dt="2021-11-25T03:30:53.026" v="337" actId="26606"/>
          <ac:picMkLst>
            <pc:docMk/>
            <pc:sldMk cId="799215819" sldId="267"/>
            <ac:picMk id="40" creationId="{CF1EB4BD-9C7E-4AA3-9681-C7EB0DA6250B}"/>
          </ac:picMkLst>
        </pc:picChg>
        <pc:picChg chg="add del">
          <ac:chgData name="Javier Juárez Martínez" userId="b8fab5dd1ded286d" providerId="LiveId" clId="{890D0794-FCA6-40B8-ABDB-03717CFA0894}" dt="2021-11-25T03:30:53.026" v="337" actId="26606"/>
          <ac:picMkLst>
            <pc:docMk/>
            <pc:sldMk cId="799215819" sldId="267"/>
            <ac:picMk id="42" creationId="{94AAE3AA-3759-4D28-B0EF-575F25A5146C}"/>
          </ac:picMkLst>
        </pc:picChg>
      </pc:sldChg>
      <pc:sldChg chg="addSp modSp new mod">
        <pc:chgData name="Javier Juárez Martínez" userId="b8fab5dd1ded286d" providerId="LiveId" clId="{890D0794-FCA6-40B8-ABDB-03717CFA0894}" dt="2021-11-25T03:41:14.668" v="483" actId="1035"/>
        <pc:sldMkLst>
          <pc:docMk/>
          <pc:sldMk cId="1624373322" sldId="268"/>
        </pc:sldMkLst>
        <pc:spChg chg="mod">
          <ac:chgData name="Javier Juárez Martínez" userId="b8fab5dd1ded286d" providerId="LiveId" clId="{890D0794-FCA6-40B8-ABDB-03717CFA0894}" dt="2021-11-25T03:41:05.524" v="460" actId="1035"/>
          <ac:spMkLst>
            <pc:docMk/>
            <pc:sldMk cId="1624373322" sldId="268"/>
            <ac:spMk id="2" creationId="{4574754B-95A6-4491-A657-F663462058C6}"/>
          </ac:spMkLst>
        </pc:spChg>
        <pc:spChg chg="mod">
          <ac:chgData name="Javier Juárez Martínez" userId="b8fab5dd1ded286d" providerId="LiveId" clId="{890D0794-FCA6-40B8-ABDB-03717CFA0894}" dt="2021-11-25T03:41:08.945" v="473" actId="1035"/>
          <ac:spMkLst>
            <pc:docMk/>
            <pc:sldMk cId="1624373322" sldId="268"/>
            <ac:spMk id="3" creationId="{2B138180-103C-46E0-8831-C4BD99EEBE3F}"/>
          </ac:spMkLst>
        </pc:spChg>
        <pc:picChg chg="add mod">
          <ac:chgData name="Javier Juárez Martínez" userId="b8fab5dd1ded286d" providerId="LiveId" clId="{890D0794-FCA6-40B8-ABDB-03717CFA0894}" dt="2021-11-25T03:41:14.668" v="483" actId="1035"/>
          <ac:picMkLst>
            <pc:docMk/>
            <pc:sldMk cId="1624373322" sldId="268"/>
            <ac:picMk id="5" creationId="{30B9A8E1-1C2C-4073-B21C-D85955FCDEF2}"/>
          </ac:picMkLst>
        </pc:picChg>
      </pc:sldChg>
      <pc:sldChg chg="addSp delSp modSp add mod setBg delDesignElem">
        <pc:chgData name="Javier Juárez Martínez" userId="b8fab5dd1ded286d" providerId="LiveId" clId="{890D0794-FCA6-40B8-ABDB-03717CFA0894}" dt="2021-11-25T04:13:54.023" v="969" actId="20577"/>
        <pc:sldMkLst>
          <pc:docMk/>
          <pc:sldMk cId="3390036788" sldId="269"/>
        </pc:sldMkLst>
        <pc:spChg chg="mod">
          <ac:chgData name="Javier Juárez Martínez" userId="b8fab5dd1ded286d" providerId="LiveId" clId="{890D0794-FCA6-40B8-ABDB-03717CFA0894}" dt="2021-11-25T04:11:43.864" v="841" actId="113"/>
          <ac:spMkLst>
            <pc:docMk/>
            <pc:sldMk cId="3390036788" sldId="269"/>
            <ac:spMk id="2" creationId="{ADDA5E69-DBC0-4051-B1A3-CE83220322E0}"/>
          </ac:spMkLst>
        </pc:spChg>
        <pc:spChg chg="mod">
          <ac:chgData name="Javier Juárez Martínez" userId="b8fab5dd1ded286d" providerId="LiveId" clId="{890D0794-FCA6-40B8-ABDB-03717CFA0894}" dt="2021-11-25T04:13:54.023" v="969" actId="20577"/>
          <ac:spMkLst>
            <pc:docMk/>
            <pc:sldMk cId="3390036788" sldId="269"/>
            <ac:spMk id="10" creationId="{2A082E52-04F0-411C-968A-F564058C04D0}"/>
          </ac:spMkLst>
        </pc:spChg>
        <pc:spChg chg="del">
          <ac:chgData name="Javier Juárez Martínez" userId="b8fab5dd1ded286d" providerId="LiveId" clId="{890D0794-FCA6-40B8-ABDB-03717CFA0894}" dt="2021-11-25T04:10:16.529" v="785"/>
          <ac:spMkLst>
            <pc:docMk/>
            <pc:sldMk cId="3390036788" sldId="269"/>
            <ac:spMk id="18" creationId="{D42CF425-7213-4F89-B0FF-4C2BDDD9C680}"/>
          </ac:spMkLst>
        </pc:spChg>
        <pc:spChg chg="del">
          <ac:chgData name="Javier Juárez Martínez" userId="b8fab5dd1ded286d" providerId="LiveId" clId="{890D0794-FCA6-40B8-ABDB-03717CFA0894}" dt="2021-11-25T04:10:16.529" v="785"/>
          <ac:spMkLst>
            <pc:docMk/>
            <pc:sldMk cId="3390036788" sldId="269"/>
            <ac:spMk id="24" creationId="{202A25CB-1ED1-4C87-AB49-8D3BC684D1CE}"/>
          </ac:spMkLst>
        </pc:spChg>
        <pc:spChg chg="del">
          <ac:chgData name="Javier Juárez Martínez" userId="b8fab5dd1ded286d" providerId="LiveId" clId="{890D0794-FCA6-40B8-ABDB-03717CFA0894}" dt="2021-11-25T04:10:16.529" v="785"/>
          <ac:spMkLst>
            <pc:docMk/>
            <pc:sldMk cId="3390036788" sldId="269"/>
            <ac:spMk id="26" creationId="{3484F10F-334C-431A-8E30-B66B496C56E8}"/>
          </ac:spMkLst>
        </pc:spChg>
        <pc:spChg chg="del">
          <ac:chgData name="Javier Juárez Martínez" userId="b8fab5dd1ded286d" providerId="LiveId" clId="{890D0794-FCA6-40B8-ABDB-03717CFA0894}" dt="2021-11-25T04:10:16.529" v="785"/>
          <ac:spMkLst>
            <pc:docMk/>
            <pc:sldMk cId="3390036788" sldId="269"/>
            <ac:spMk id="28" creationId="{AEA0BB24-2B23-4B19-996F-58DA607EE280}"/>
          </ac:spMkLst>
        </pc:spChg>
        <pc:picChg chg="del">
          <ac:chgData name="Javier Juárez Martínez" userId="b8fab5dd1ded286d" providerId="LiveId" clId="{890D0794-FCA6-40B8-ABDB-03717CFA0894}" dt="2021-11-25T04:10:39.938" v="798" actId="478"/>
          <ac:picMkLst>
            <pc:docMk/>
            <pc:sldMk cId="3390036788" sldId="269"/>
            <ac:picMk id="4" creationId="{5E7CB56E-A7B2-40DC-BFBD-BD86D34F158B}"/>
          </ac:picMkLst>
        </pc:picChg>
        <pc:picChg chg="add mod">
          <ac:chgData name="Javier Juárez Martínez" userId="b8fab5dd1ded286d" providerId="LiveId" clId="{890D0794-FCA6-40B8-ABDB-03717CFA0894}" dt="2021-11-25T04:10:38.452" v="797" actId="1076"/>
          <ac:picMkLst>
            <pc:docMk/>
            <pc:sldMk cId="3390036788" sldId="269"/>
            <ac:picMk id="5" creationId="{72867A82-C1A1-4480-8B05-13A00114D605}"/>
          </ac:picMkLst>
        </pc:picChg>
        <pc:picChg chg="del">
          <ac:chgData name="Javier Juárez Martínez" userId="b8fab5dd1ded286d" providerId="LiveId" clId="{890D0794-FCA6-40B8-ABDB-03717CFA0894}" dt="2021-11-25T04:10:22.391" v="792" actId="478"/>
          <ac:picMkLst>
            <pc:docMk/>
            <pc:sldMk cId="3390036788" sldId="269"/>
            <ac:picMk id="9" creationId="{908FD1C7-6A5E-499C-A163-487740F849DA}"/>
          </ac:picMkLst>
        </pc:picChg>
        <pc:picChg chg="del">
          <ac:chgData name="Javier Juárez Martínez" userId="b8fab5dd1ded286d" providerId="LiveId" clId="{890D0794-FCA6-40B8-ABDB-03717CFA0894}" dt="2021-11-25T04:10:16.529" v="785"/>
          <ac:picMkLst>
            <pc:docMk/>
            <pc:sldMk cId="3390036788" sldId="269"/>
            <ac:picMk id="14" creationId="{412E3267-7ABE-412B-8580-47EC0D1F61FE}"/>
          </ac:picMkLst>
        </pc:picChg>
        <pc:picChg chg="del">
          <ac:chgData name="Javier Juárez Martínez" userId="b8fab5dd1ded286d" providerId="LiveId" clId="{890D0794-FCA6-40B8-ABDB-03717CFA0894}" dt="2021-11-25T04:10:16.529" v="785"/>
          <ac:picMkLst>
            <pc:docMk/>
            <pc:sldMk cId="3390036788" sldId="269"/>
            <ac:picMk id="16" creationId="{20B62C5A-2250-4380-AB23-DB87446CCED0}"/>
          </ac:picMkLst>
        </pc:picChg>
        <pc:picChg chg="del">
          <ac:chgData name="Javier Juárez Martínez" userId="b8fab5dd1ded286d" providerId="LiveId" clId="{890D0794-FCA6-40B8-ABDB-03717CFA0894}" dt="2021-11-25T04:10:16.529" v="785"/>
          <ac:picMkLst>
            <pc:docMk/>
            <pc:sldMk cId="3390036788" sldId="269"/>
            <ac:picMk id="20" creationId="{D35DA97D-88F8-4249-B650-4FC9FD50A382}"/>
          </ac:picMkLst>
        </pc:picChg>
        <pc:picChg chg="del">
          <ac:chgData name="Javier Juárez Martínez" userId="b8fab5dd1ded286d" providerId="LiveId" clId="{890D0794-FCA6-40B8-ABDB-03717CFA0894}" dt="2021-11-25T04:10:16.529" v="785"/>
          <ac:picMkLst>
            <pc:docMk/>
            <pc:sldMk cId="3390036788" sldId="269"/>
            <ac:picMk id="22" creationId="{43F38673-6E30-4BAE-AC67-0B283EBF4291}"/>
          </ac:picMkLst>
        </pc:picChg>
      </pc:sldChg>
      <pc:sldChg chg="delSp modSp add del mod setBg delDesignElem">
        <pc:chgData name="Javier Juárez Martínez" userId="b8fab5dd1ded286d" providerId="LiveId" clId="{890D0794-FCA6-40B8-ABDB-03717CFA0894}" dt="2021-11-25T04:13:22.361" v="904" actId="47"/>
        <pc:sldMkLst>
          <pc:docMk/>
          <pc:sldMk cId="634163652" sldId="270"/>
        </pc:sldMkLst>
        <pc:spChg chg="del">
          <ac:chgData name="Javier Juárez Martínez" userId="b8fab5dd1ded286d" providerId="LiveId" clId="{890D0794-FCA6-40B8-ABDB-03717CFA0894}" dt="2021-11-25T04:10:23.477" v="794"/>
          <ac:spMkLst>
            <pc:docMk/>
            <pc:sldMk cId="634163652" sldId="270"/>
            <ac:spMk id="18" creationId="{D42CF425-7213-4F89-B0FF-4C2BDDD9C680}"/>
          </ac:spMkLst>
        </pc:spChg>
        <pc:spChg chg="del">
          <ac:chgData name="Javier Juárez Martínez" userId="b8fab5dd1ded286d" providerId="LiveId" clId="{890D0794-FCA6-40B8-ABDB-03717CFA0894}" dt="2021-11-25T04:10:23.477" v="794"/>
          <ac:spMkLst>
            <pc:docMk/>
            <pc:sldMk cId="634163652" sldId="270"/>
            <ac:spMk id="24" creationId="{202A25CB-1ED1-4C87-AB49-8D3BC684D1CE}"/>
          </ac:spMkLst>
        </pc:spChg>
        <pc:spChg chg="del">
          <ac:chgData name="Javier Juárez Martínez" userId="b8fab5dd1ded286d" providerId="LiveId" clId="{890D0794-FCA6-40B8-ABDB-03717CFA0894}" dt="2021-11-25T04:10:23.477" v="794"/>
          <ac:spMkLst>
            <pc:docMk/>
            <pc:sldMk cId="634163652" sldId="270"/>
            <ac:spMk id="26" creationId="{3484F10F-334C-431A-8E30-B66B496C56E8}"/>
          </ac:spMkLst>
        </pc:spChg>
        <pc:spChg chg="del">
          <ac:chgData name="Javier Juárez Martínez" userId="b8fab5dd1ded286d" providerId="LiveId" clId="{890D0794-FCA6-40B8-ABDB-03717CFA0894}" dt="2021-11-25T04:10:23.477" v="794"/>
          <ac:spMkLst>
            <pc:docMk/>
            <pc:sldMk cId="634163652" sldId="270"/>
            <ac:spMk id="28" creationId="{AEA0BB24-2B23-4B19-996F-58DA607EE280}"/>
          </ac:spMkLst>
        </pc:spChg>
        <pc:picChg chg="mod">
          <ac:chgData name="Javier Juárez Martínez" userId="b8fab5dd1ded286d" providerId="LiveId" clId="{890D0794-FCA6-40B8-ABDB-03717CFA0894}" dt="2021-11-25T04:10:24.511" v="795" actId="1076"/>
          <ac:picMkLst>
            <pc:docMk/>
            <pc:sldMk cId="634163652" sldId="270"/>
            <ac:picMk id="9" creationId="{908FD1C7-6A5E-499C-A163-487740F849DA}"/>
          </ac:picMkLst>
        </pc:picChg>
        <pc:picChg chg="del">
          <ac:chgData name="Javier Juárez Martínez" userId="b8fab5dd1ded286d" providerId="LiveId" clId="{890D0794-FCA6-40B8-ABDB-03717CFA0894}" dt="2021-11-25T04:10:23.477" v="794"/>
          <ac:picMkLst>
            <pc:docMk/>
            <pc:sldMk cId="634163652" sldId="270"/>
            <ac:picMk id="14" creationId="{412E3267-7ABE-412B-8580-47EC0D1F61FE}"/>
          </ac:picMkLst>
        </pc:picChg>
        <pc:picChg chg="del">
          <ac:chgData name="Javier Juárez Martínez" userId="b8fab5dd1ded286d" providerId="LiveId" clId="{890D0794-FCA6-40B8-ABDB-03717CFA0894}" dt="2021-11-25T04:10:23.477" v="794"/>
          <ac:picMkLst>
            <pc:docMk/>
            <pc:sldMk cId="634163652" sldId="270"/>
            <ac:picMk id="16" creationId="{20B62C5A-2250-4380-AB23-DB87446CCED0}"/>
          </ac:picMkLst>
        </pc:picChg>
        <pc:picChg chg="del">
          <ac:chgData name="Javier Juárez Martínez" userId="b8fab5dd1ded286d" providerId="LiveId" clId="{890D0794-FCA6-40B8-ABDB-03717CFA0894}" dt="2021-11-25T04:10:23.477" v="794"/>
          <ac:picMkLst>
            <pc:docMk/>
            <pc:sldMk cId="634163652" sldId="270"/>
            <ac:picMk id="20" creationId="{D35DA97D-88F8-4249-B650-4FC9FD50A382}"/>
          </ac:picMkLst>
        </pc:picChg>
        <pc:picChg chg="del">
          <ac:chgData name="Javier Juárez Martínez" userId="b8fab5dd1ded286d" providerId="LiveId" clId="{890D0794-FCA6-40B8-ABDB-03717CFA0894}" dt="2021-11-25T04:10:23.477" v="794"/>
          <ac:picMkLst>
            <pc:docMk/>
            <pc:sldMk cId="634163652" sldId="270"/>
            <ac:picMk id="22" creationId="{43F38673-6E30-4BAE-AC67-0B283EBF4291}"/>
          </ac:picMkLst>
        </pc:picChg>
      </pc:sldChg>
      <pc:sldChg chg="addSp delSp modSp add mod">
        <pc:chgData name="Javier Juárez Martínez" userId="b8fab5dd1ded286d" providerId="LiveId" clId="{890D0794-FCA6-40B8-ABDB-03717CFA0894}" dt="2021-11-25T04:16:01.459" v="985" actId="20577"/>
        <pc:sldMkLst>
          <pc:docMk/>
          <pc:sldMk cId="722294685" sldId="270"/>
        </pc:sldMkLst>
        <pc:spChg chg="mod">
          <ac:chgData name="Javier Juárez Martínez" userId="b8fab5dd1ded286d" providerId="LiveId" clId="{890D0794-FCA6-40B8-ABDB-03717CFA0894}" dt="2021-11-25T04:14:19.373" v="980" actId="255"/>
          <ac:spMkLst>
            <pc:docMk/>
            <pc:sldMk cId="722294685" sldId="270"/>
            <ac:spMk id="2" creationId="{ADDA5E69-DBC0-4051-B1A3-CE83220322E0}"/>
          </ac:spMkLst>
        </pc:spChg>
        <pc:spChg chg="mod">
          <ac:chgData name="Javier Juárez Martínez" userId="b8fab5dd1ded286d" providerId="LiveId" clId="{890D0794-FCA6-40B8-ABDB-03717CFA0894}" dt="2021-11-25T04:16:01.459" v="985" actId="20577"/>
          <ac:spMkLst>
            <pc:docMk/>
            <pc:sldMk cId="722294685" sldId="270"/>
            <ac:spMk id="10" creationId="{2A082E52-04F0-411C-968A-F564058C04D0}"/>
          </ac:spMkLst>
        </pc:spChg>
        <pc:picChg chg="add mod">
          <ac:chgData name="Javier Juárez Martínez" userId="b8fab5dd1ded286d" providerId="LiveId" clId="{890D0794-FCA6-40B8-ABDB-03717CFA0894}" dt="2021-11-25T04:14:35.907" v="983" actId="1076"/>
          <ac:picMkLst>
            <pc:docMk/>
            <pc:sldMk cId="722294685" sldId="270"/>
            <ac:picMk id="4" creationId="{99320249-9A91-43CA-93A0-6C69ED4CAFAE}"/>
          </ac:picMkLst>
        </pc:picChg>
        <pc:picChg chg="del">
          <ac:chgData name="Javier Juárez Martínez" userId="b8fab5dd1ded286d" providerId="LiveId" clId="{890D0794-FCA6-40B8-ABDB-03717CFA0894}" dt="2021-11-25T04:14:32.790" v="981" actId="478"/>
          <ac:picMkLst>
            <pc:docMk/>
            <pc:sldMk cId="722294685" sldId="270"/>
            <ac:picMk id="5" creationId="{72867A82-C1A1-4480-8B05-13A00114D605}"/>
          </ac:picMkLst>
        </pc:picChg>
      </pc:sldChg>
      <pc:sldChg chg="delSp modSp add mod">
        <pc:chgData name="Javier Juárez Martínez" userId="b8fab5dd1ded286d" providerId="LiveId" clId="{890D0794-FCA6-40B8-ABDB-03717CFA0894}" dt="2021-11-25T04:21:15.114" v="1011"/>
        <pc:sldMkLst>
          <pc:docMk/>
          <pc:sldMk cId="4101349980" sldId="271"/>
        </pc:sldMkLst>
        <pc:spChg chg="mod">
          <ac:chgData name="Javier Juárez Martínez" userId="b8fab5dd1ded286d" providerId="LiveId" clId="{890D0794-FCA6-40B8-ABDB-03717CFA0894}" dt="2021-11-25T04:19:16.625" v="1001" actId="1076"/>
          <ac:spMkLst>
            <pc:docMk/>
            <pc:sldMk cId="4101349980" sldId="271"/>
            <ac:spMk id="2" creationId="{ADDA5E69-DBC0-4051-B1A3-CE83220322E0}"/>
          </ac:spMkLst>
        </pc:spChg>
        <pc:spChg chg="mod">
          <ac:chgData name="Javier Juárez Martínez" userId="b8fab5dd1ded286d" providerId="LiveId" clId="{890D0794-FCA6-40B8-ABDB-03717CFA0894}" dt="2021-11-25T04:21:15.114" v="1011"/>
          <ac:spMkLst>
            <pc:docMk/>
            <pc:sldMk cId="4101349980" sldId="271"/>
            <ac:spMk id="10" creationId="{2A082E52-04F0-411C-968A-F564058C04D0}"/>
          </ac:spMkLst>
        </pc:spChg>
        <pc:picChg chg="del mod">
          <ac:chgData name="Javier Juárez Martínez" userId="b8fab5dd1ded286d" providerId="LiveId" clId="{890D0794-FCA6-40B8-ABDB-03717CFA0894}" dt="2021-11-25T04:19:18.978" v="1002" actId="478"/>
          <ac:picMkLst>
            <pc:docMk/>
            <pc:sldMk cId="4101349980" sldId="271"/>
            <ac:picMk id="4" creationId="{99320249-9A91-43CA-93A0-6C69ED4CAFAE}"/>
          </ac:picMkLst>
        </pc:picChg>
      </pc:sldChg>
      <pc:sldChg chg="addSp delSp modSp new mod">
        <pc:chgData name="Javier Juárez Martínez" userId="b8fab5dd1ded286d" providerId="LiveId" clId="{890D0794-FCA6-40B8-ABDB-03717CFA0894}" dt="2021-11-25T04:40:26.589" v="1040" actId="20577"/>
        <pc:sldMkLst>
          <pc:docMk/>
          <pc:sldMk cId="489056569" sldId="272"/>
        </pc:sldMkLst>
        <pc:spChg chg="mod">
          <ac:chgData name="Javier Juárez Martínez" userId="b8fab5dd1ded286d" providerId="LiveId" clId="{890D0794-FCA6-40B8-ABDB-03717CFA0894}" dt="2021-11-25T04:40:26.589" v="1040" actId="20577"/>
          <ac:spMkLst>
            <pc:docMk/>
            <pc:sldMk cId="489056569" sldId="272"/>
            <ac:spMk id="2" creationId="{67EF4DCE-D69A-4794-AB94-340A76AFE9F4}"/>
          </ac:spMkLst>
        </pc:spChg>
        <pc:spChg chg="del">
          <ac:chgData name="Javier Juárez Martínez" userId="b8fab5dd1ded286d" providerId="LiveId" clId="{890D0794-FCA6-40B8-ABDB-03717CFA0894}" dt="2021-11-25T04:37:39.378" v="1013" actId="478"/>
          <ac:spMkLst>
            <pc:docMk/>
            <pc:sldMk cId="489056569" sldId="272"/>
            <ac:spMk id="3" creationId="{D42D9F48-ABF4-410F-8F82-3A4ED764AE4F}"/>
          </ac:spMkLst>
        </pc:spChg>
        <pc:picChg chg="add del">
          <ac:chgData name="Javier Juárez Martínez" userId="b8fab5dd1ded286d" providerId="LiveId" clId="{890D0794-FCA6-40B8-ABDB-03717CFA0894}" dt="2021-11-25T04:37:51.075" v="1015" actId="478"/>
          <ac:picMkLst>
            <pc:docMk/>
            <pc:sldMk cId="489056569" sldId="272"/>
            <ac:picMk id="5" creationId="{A8D4D539-7374-4CD6-BE85-75629BD33C06}"/>
          </ac:picMkLst>
        </pc:picChg>
        <pc:picChg chg="add del">
          <ac:chgData name="Javier Juárez Martínez" userId="b8fab5dd1ded286d" providerId="LiveId" clId="{890D0794-FCA6-40B8-ABDB-03717CFA0894}" dt="2021-11-25T04:38:10.013" v="1017" actId="478"/>
          <ac:picMkLst>
            <pc:docMk/>
            <pc:sldMk cId="489056569" sldId="272"/>
            <ac:picMk id="7" creationId="{890AB88D-4426-47A0-9B8D-6C39891F3110}"/>
          </ac:picMkLst>
        </pc:picChg>
        <pc:picChg chg="add mod">
          <ac:chgData name="Javier Juárez Martínez" userId="b8fab5dd1ded286d" providerId="LiveId" clId="{890D0794-FCA6-40B8-ABDB-03717CFA0894}" dt="2021-11-25T04:40:21.711" v="1021" actId="1076"/>
          <ac:picMkLst>
            <pc:docMk/>
            <pc:sldMk cId="489056569" sldId="272"/>
            <ac:picMk id="1026" creationId="{D41CF2F5-6376-48B4-ABB4-04BC1BEEE8AD}"/>
          </ac:picMkLst>
        </pc:picChg>
      </pc:sldChg>
      <pc:sldChg chg="addSp delSp modSp new mod">
        <pc:chgData name="Javier Juárez Martínez" userId="b8fab5dd1ded286d" providerId="LiveId" clId="{890D0794-FCA6-40B8-ABDB-03717CFA0894}" dt="2021-11-25T04:46:09.769" v="1052" actId="20577"/>
        <pc:sldMkLst>
          <pc:docMk/>
          <pc:sldMk cId="1900943152" sldId="273"/>
        </pc:sldMkLst>
        <pc:spChg chg="mod">
          <ac:chgData name="Javier Juárez Martínez" userId="b8fab5dd1ded286d" providerId="LiveId" clId="{890D0794-FCA6-40B8-ABDB-03717CFA0894}" dt="2021-11-25T04:46:09.769" v="1052" actId="20577"/>
          <ac:spMkLst>
            <pc:docMk/>
            <pc:sldMk cId="1900943152" sldId="273"/>
            <ac:spMk id="2" creationId="{AD34F54B-A54B-4198-99B6-09CCA94C5B28}"/>
          </ac:spMkLst>
        </pc:spChg>
        <pc:spChg chg="del">
          <ac:chgData name="Javier Juárez Martínez" userId="b8fab5dd1ded286d" providerId="LiveId" clId="{890D0794-FCA6-40B8-ABDB-03717CFA0894}" dt="2021-11-25T04:45:58.684" v="1042" actId="22"/>
          <ac:spMkLst>
            <pc:docMk/>
            <pc:sldMk cId="1900943152" sldId="273"/>
            <ac:spMk id="3" creationId="{1F0A8FE2-5697-41C8-A36B-F2295FEBC0C0}"/>
          </ac:spMkLst>
        </pc:spChg>
        <pc:picChg chg="add mod ord">
          <ac:chgData name="Javier Juárez Martínez" userId="b8fab5dd1ded286d" providerId="LiveId" clId="{890D0794-FCA6-40B8-ABDB-03717CFA0894}" dt="2021-11-25T04:46:03.992" v="1044" actId="1076"/>
          <ac:picMkLst>
            <pc:docMk/>
            <pc:sldMk cId="1900943152" sldId="273"/>
            <ac:picMk id="5" creationId="{A2694B3E-6C72-4005-BA7D-945F0AD31C5E}"/>
          </ac:picMkLst>
        </pc:picChg>
      </pc:sldChg>
      <pc:sldChg chg="addSp delSp modSp new mod">
        <pc:chgData name="Javier Juárez Martínez" userId="b8fab5dd1ded286d" providerId="LiveId" clId="{890D0794-FCA6-40B8-ABDB-03717CFA0894}" dt="2021-11-25T04:47:02.088" v="1066" actId="1076"/>
        <pc:sldMkLst>
          <pc:docMk/>
          <pc:sldMk cId="611718744" sldId="274"/>
        </pc:sldMkLst>
        <pc:spChg chg="mod">
          <ac:chgData name="Javier Juárez Martínez" userId="b8fab5dd1ded286d" providerId="LiveId" clId="{890D0794-FCA6-40B8-ABDB-03717CFA0894}" dt="2021-11-25T04:46:53.342" v="1061" actId="20577"/>
          <ac:spMkLst>
            <pc:docMk/>
            <pc:sldMk cId="611718744" sldId="274"/>
            <ac:spMk id="2" creationId="{7CD45CE7-AF43-4537-8BD4-31443E8BAEC4}"/>
          </ac:spMkLst>
        </pc:spChg>
        <pc:spChg chg="del">
          <ac:chgData name="Javier Juárez Martínez" userId="b8fab5dd1ded286d" providerId="LiveId" clId="{890D0794-FCA6-40B8-ABDB-03717CFA0894}" dt="2021-11-25T04:46:55.763" v="1062" actId="22"/>
          <ac:spMkLst>
            <pc:docMk/>
            <pc:sldMk cId="611718744" sldId="274"/>
            <ac:spMk id="3" creationId="{E4105A3E-0C75-4997-B671-5F0689A5281B}"/>
          </ac:spMkLst>
        </pc:spChg>
        <pc:picChg chg="add mod ord">
          <ac:chgData name="Javier Juárez Martínez" userId="b8fab5dd1ded286d" providerId="LiveId" clId="{890D0794-FCA6-40B8-ABDB-03717CFA0894}" dt="2021-11-25T04:47:02.088" v="1066" actId="1076"/>
          <ac:picMkLst>
            <pc:docMk/>
            <pc:sldMk cId="611718744" sldId="274"/>
            <ac:picMk id="5" creationId="{8A5A93F7-3CD5-4007-9413-7EA067362E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3164704-7F1B-4FF6-919C-6204FB380BFF}" type="datetimeFigureOut">
              <a:rPr lang="es-MX" smtClean="0"/>
              <a:t>30/11/2021</a:t>
            </a:fld>
            <a:endParaRPr lang="es-MX"/>
          </a:p>
        </p:txBody>
      </p:sp>
      <p:sp>
        <p:nvSpPr>
          <p:cNvPr id="4" name="Marcador de imagen de diapositiva 3"/>
          <p:cNvSpPr>
            <a:spLocks noGrp="1" noRot="1" noChangeAspect="1"/>
          </p:cNvSpPr>
          <p:nvPr>
            <p:ph type="sldImg" idx="2"/>
          </p:nvPr>
        </p:nvSpPr>
        <p:spPr>
          <a:xfrm>
            <a:off x="2446338" y="857250"/>
            <a:ext cx="4251325" cy="2314575"/>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09E0F4D-1BA5-4CE8-93AD-AE4459EC3E56}" type="slidenum">
              <a:rPr lang="es-MX" smtClean="0"/>
              <a:t>‹Nº›</a:t>
            </a:fld>
            <a:endParaRPr lang="es-MX"/>
          </a:p>
        </p:txBody>
      </p:sp>
    </p:spTree>
    <p:extLst>
      <p:ext uri="{BB962C8B-B14F-4D97-AF65-F5344CB8AC3E}">
        <p14:creationId xmlns:p14="http://schemas.microsoft.com/office/powerpoint/2010/main" val="67671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a:t>
            </a:fld>
            <a:endParaRPr lang="es-MX"/>
          </a:p>
        </p:txBody>
      </p:sp>
    </p:spTree>
    <p:extLst>
      <p:ext uri="{BB962C8B-B14F-4D97-AF65-F5344CB8AC3E}">
        <p14:creationId xmlns:p14="http://schemas.microsoft.com/office/powerpoint/2010/main" val="13924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5</a:t>
            </a:fld>
            <a:endParaRPr lang="es-MX"/>
          </a:p>
        </p:txBody>
      </p:sp>
    </p:spTree>
    <p:extLst>
      <p:ext uri="{BB962C8B-B14F-4D97-AF65-F5344CB8AC3E}">
        <p14:creationId xmlns:p14="http://schemas.microsoft.com/office/powerpoint/2010/main" val="8265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6</a:t>
            </a:fld>
            <a:endParaRPr lang="es-MX"/>
          </a:p>
        </p:txBody>
      </p:sp>
    </p:spTree>
    <p:extLst>
      <p:ext uri="{BB962C8B-B14F-4D97-AF65-F5344CB8AC3E}">
        <p14:creationId xmlns:p14="http://schemas.microsoft.com/office/powerpoint/2010/main" val="135111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7</a:t>
            </a:fld>
            <a:endParaRPr lang="es-MX"/>
          </a:p>
        </p:txBody>
      </p:sp>
    </p:spTree>
    <p:extLst>
      <p:ext uri="{BB962C8B-B14F-4D97-AF65-F5344CB8AC3E}">
        <p14:creationId xmlns:p14="http://schemas.microsoft.com/office/powerpoint/2010/main" val="102159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8</a:t>
            </a:fld>
            <a:endParaRPr lang="es-MX"/>
          </a:p>
        </p:txBody>
      </p:sp>
    </p:spTree>
    <p:extLst>
      <p:ext uri="{BB962C8B-B14F-4D97-AF65-F5344CB8AC3E}">
        <p14:creationId xmlns:p14="http://schemas.microsoft.com/office/powerpoint/2010/main" val="267484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9</a:t>
            </a:fld>
            <a:endParaRPr lang="es-MX"/>
          </a:p>
        </p:txBody>
      </p:sp>
    </p:spTree>
    <p:extLst>
      <p:ext uri="{BB962C8B-B14F-4D97-AF65-F5344CB8AC3E}">
        <p14:creationId xmlns:p14="http://schemas.microsoft.com/office/powerpoint/2010/main" val="14222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13</a:t>
            </a:fld>
            <a:endParaRPr lang="es-MX"/>
          </a:p>
        </p:txBody>
      </p:sp>
    </p:spTree>
    <p:extLst>
      <p:ext uri="{BB962C8B-B14F-4D97-AF65-F5344CB8AC3E}">
        <p14:creationId xmlns:p14="http://schemas.microsoft.com/office/powerpoint/2010/main" val="116997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37</a:t>
            </a:fld>
            <a:endParaRPr lang="es-MX"/>
          </a:p>
        </p:txBody>
      </p:sp>
    </p:spTree>
    <p:extLst>
      <p:ext uri="{BB962C8B-B14F-4D97-AF65-F5344CB8AC3E}">
        <p14:creationId xmlns:p14="http://schemas.microsoft.com/office/powerpoint/2010/main" val="41516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09E0F4D-1BA5-4CE8-93AD-AE4459EC3E56}" type="slidenum">
              <a:rPr lang="es-MX" smtClean="0"/>
              <a:t>38</a:t>
            </a:fld>
            <a:endParaRPr lang="es-MX"/>
          </a:p>
        </p:txBody>
      </p:sp>
    </p:spTree>
    <p:extLst>
      <p:ext uri="{BB962C8B-B14F-4D97-AF65-F5344CB8AC3E}">
        <p14:creationId xmlns:p14="http://schemas.microsoft.com/office/powerpoint/2010/main" val="305484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93604" y="1447801"/>
            <a:ext cx="9120996"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93604" y="4777380"/>
            <a:ext cx="9120996"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25758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4800587"/>
            <a:ext cx="9120995"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93604" y="685800"/>
            <a:ext cx="9120996"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5" y="5367325"/>
            <a:ext cx="9120994"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95646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3604" y="1447800"/>
            <a:ext cx="9120997"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93604" y="3657600"/>
            <a:ext cx="912099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27616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627500" y="1447800"/>
            <a:ext cx="8267001"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94999" y="3771174"/>
            <a:ext cx="7523252"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93604" y="4350657"/>
            <a:ext cx="912099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
        <p:nvSpPr>
          <p:cNvPr id="12" name="TextBox 11"/>
          <p:cNvSpPr txBox="1"/>
          <p:nvPr/>
        </p:nvSpPr>
        <p:spPr>
          <a:xfrm>
            <a:off x="928355" y="971253"/>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642722" y="2613787"/>
            <a:ext cx="828747"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491236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93603" y="3124201"/>
            <a:ext cx="9120998"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7"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590551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4128" y="1981200"/>
            <a:ext cx="304547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74297" y="2667000"/>
            <a:ext cx="302531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3621" y="1981200"/>
            <a:ext cx="303449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002714" y="2667000"/>
            <a:ext cx="304540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1981200"/>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363119" y="2667000"/>
            <a:ext cx="303023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30629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4297" y="4250949"/>
            <a:ext cx="303843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74297" y="2209800"/>
            <a:ext cx="303843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74297" y="4827212"/>
            <a:ext cx="303843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019528" y="4250949"/>
            <a:ext cx="302859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019527" y="2209800"/>
            <a:ext cx="302859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018129" y="4827211"/>
            <a:ext cx="303260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363119" y="4250949"/>
            <a:ext cx="303023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363117" y="2209800"/>
            <a:ext cx="303023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362989" y="4827209"/>
            <a:ext cx="303424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85083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95208"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443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659592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2101" y="430214"/>
            <a:ext cx="1811249"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4297" y="887414"/>
            <a:ext cx="7671554"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39849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7891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93606" y="2861734"/>
            <a:ext cx="9120995"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3604" y="4777381"/>
            <a:ext cx="9120996"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32322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0233" y="2060576"/>
            <a:ext cx="4543456"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43713" y="2056093"/>
            <a:ext cx="4543458"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117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4" y="1905000"/>
            <a:ext cx="454345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0233"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43715" y="1905000"/>
            <a:ext cx="454345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43715" y="2514600"/>
            <a:ext cx="4543456"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45045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128046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428627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3602" y="1447800"/>
            <a:ext cx="3514876"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44727" y="1447800"/>
            <a:ext cx="5369874"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93602" y="3129281"/>
            <a:ext cx="3514875"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31790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2521" y="1854192"/>
            <a:ext cx="5263333"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182103" y="1143000"/>
            <a:ext cx="330749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3603" y="3657600"/>
            <a:ext cx="5255141"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F61AA-5A98-4049-A93E-477E5505141A}"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a:p>
        </p:txBody>
      </p:sp>
    </p:spTree>
    <p:extLst>
      <p:ext uri="{BB962C8B-B14F-4D97-AF65-F5344CB8AC3E}">
        <p14:creationId xmlns:p14="http://schemas.microsoft.com/office/powerpoint/2010/main" val="287163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172105"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73357" cy="2365453"/>
          </a:xfrm>
          <a:prstGeom prst="rect">
            <a:avLst/>
          </a:prstGeom>
        </p:spPr>
      </p:pic>
      <p:sp>
        <p:nvSpPr>
          <p:cNvPr id="16" name="Oval 15"/>
          <p:cNvSpPr/>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8267102" y="1"/>
            <a:ext cx="1657042"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4" name="Rectangle 13"/>
          <p:cNvSpPr/>
          <p:nvPr/>
        </p:nvSpPr>
        <p:spPr>
          <a:xfrm>
            <a:off x="1078709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67733" y="452718"/>
            <a:ext cx="9719439"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0233" y="2052919"/>
            <a:ext cx="9245924"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512058" y="1785601"/>
            <a:ext cx="990599" cy="3149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AF61AA-5A98-4049-A93E-477E5505141A}" type="datetimeFigureOut">
              <a:rPr lang="en-US" smtClean="0"/>
              <a:pPr/>
              <a:t>11/30/2021</a:t>
            </a:fld>
            <a:endParaRPr lang="en-US" dirty="0"/>
          </a:p>
        </p:txBody>
      </p:sp>
      <p:sp>
        <p:nvSpPr>
          <p:cNvPr id="5" name="Footer Placeholder 4"/>
          <p:cNvSpPr>
            <a:spLocks noGrp="1"/>
          </p:cNvSpPr>
          <p:nvPr>
            <p:ph type="ftr" sz="quarter" idx="3"/>
          </p:nvPr>
        </p:nvSpPr>
        <p:spPr>
          <a:xfrm rot="5400000">
            <a:off x="9315707" y="3220198"/>
            <a:ext cx="3859795" cy="3150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698974" y="295730"/>
            <a:ext cx="866248"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101788357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Luces brillantes multicolores abstractas">
            <a:extLst>
              <a:ext uri="{FF2B5EF4-FFF2-40B4-BE49-F238E27FC236}">
                <a16:creationId xmlns:a16="http://schemas.microsoft.com/office/drawing/2014/main" id="{AEE44C0D-89D5-4755-9988-A410120D4B5A}"/>
              </a:ext>
            </a:extLst>
          </p:cNvPr>
          <p:cNvPicPr>
            <a:picLocks noChangeAspect="1"/>
          </p:cNvPicPr>
          <p:nvPr/>
        </p:nvPicPr>
        <p:blipFill rotWithShape="1">
          <a:blip r:embed="rId2">
            <a:duotone>
              <a:prstClr val="black"/>
              <a:schemeClr val="tx2">
                <a:tint val="45000"/>
                <a:satMod val="400000"/>
              </a:schemeClr>
            </a:duotone>
            <a:alphaModFix amt="25000"/>
          </a:blip>
          <a:srcRect b="15730"/>
          <a:stretch/>
        </p:blipFill>
        <p:spPr>
          <a:xfrm>
            <a:off x="204014" y="975"/>
            <a:ext cx="12191980" cy="6858000"/>
          </a:xfrm>
          <a:prstGeom prst="rect">
            <a:avLst/>
          </a:prstGeom>
        </p:spPr>
      </p:pic>
      <p:sp>
        <p:nvSpPr>
          <p:cNvPr id="2" name="Título 1">
            <a:extLst>
              <a:ext uri="{FF2B5EF4-FFF2-40B4-BE49-F238E27FC236}">
                <a16:creationId xmlns:a16="http://schemas.microsoft.com/office/drawing/2014/main" id="{998ADC85-4CFF-4A37-B187-A15A42516146}"/>
              </a:ext>
            </a:extLst>
          </p:cNvPr>
          <p:cNvSpPr>
            <a:spLocks noGrp="1"/>
          </p:cNvSpPr>
          <p:nvPr>
            <p:ph type="ctrTitle"/>
          </p:nvPr>
        </p:nvSpPr>
        <p:spPr/>
        <p:txBody>
          <a:bodyPr>
            <a:normAutofit/>
          </a:bodyPr>
          <a:lstStyle/>
          <a:p>
            <a:r>
              <a:rPr lang="es-MX" dirty="0">
                <a:solidFill>
                  <a:schemeClr val="tx1"/>
                </a:solidFill>
              </a:rPr>
              <a:t>Modelos de Clasificación</a:t>
            </a:r>
          </a:p>
        </p:txBody>
      </p:sp>
      <p:sp>
        <p:nvSpPr>
          <p:cNvPr id="3" name="Subtítulo 2">
            <a:extLst>
              <a:ext uri="{FF2B5EF4-FFF2-40B4-BE49-F238E27FC236}">
                <a16:creationId xmlns:a16="http://schemas.microsoft.com/office/drawing/2014/main" id="{E99D5609-82C6-49B4-B57E-6B3E06FF9945}"/>
              </a:ext>
            </a:extLst>
          </p:cNvPr>
          <p:cNvSpPr>
            <a:spLocks noGrp="1"/>
          </p:cNvSpPr>
          <p:nvPr>
            <p:ph type="subTitle" idx="1"/>
          </p:nvPr>
        </p:nvSpPr>
        <p:spPr/>
        <p:txBody>
          <a:bodyPr>
            <a:normAutofit/>
          </a:bodyPr>
          <a:lstStyle/>
          <a:p>
            <a:endParaRPr lang="es-MX" dirty="0">
              <a:solidFill>
                <a:schemeClr val="tx1"/>
              </a:solidFill>
            </a:endParaRPr>
          </a:p>
        </p:txBody>
      </p:sp>
    </p:spTree>
    <p:extLst>
      <p:ext uri="{BB962C8B-B14F-4D97-AF65-F5344CB8AC3E}">
        <p14:creationId xmlns:p14="http://schemas.microsoft.com/office/powerpoint/2010/main" val="16657794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Resumen de Métricas</a:t>
            </a:r>
          </a:p>
        </p:txBody>
      </p:sp>
      <p:pic>
        <p:nvPicPr>
          <p:cNvPr id="1026" name="Picture 2" descr="Full Stack Deep Learning Steps and Tools | by Haryo Akbarianto Wibowo |  Towards Data Science">
            <a:extLst>
              <a:ext uri="{FF2B5EF4-FFF2-40B4-BE49-F238E27FC236}">
                <a16:creationId xmlns:a16="http://schemas.microsoft.com/office/drawing/2014/main" id="{D41CF2F5-6376-48B4-ABB4-04BC1BEE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97" y="2223376"/>
            <a:ext cx="11264522" cy="40918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C2706D7-1A01-4D2C-95F9-849AAD96D470}"/>
              </a:ext>
            </a:extLst>
          </p:cNvPr>
          <p:cNvSpPr txBox="1"/>
          <p:nvPr/>
        </p:nvSpPr>
        <p:spPr>
          <a:xfrm>
            <a:off x="881351" y="1445624"/>
            <a:ext cx="11171104" cy="707886"/>
          </a:xfrm>
          <a:prstGeom prst="rect">
            <a:avLst/>
          </a:prstGeom>
          <a:noFill/>
        </p:spPr>
        <p:txBody>
          <a:bodyPr wrap="square" rtlCol="0">
            <a:spAutoFit/>
          </a:bodyPr>
          <a:lstStyle/>
          <a:p>
            <a:r>
              <a:rPr lang="es-ES" sz="2000" dirty="0"/>
              <a:t>Consideremos ahora un problema de detección de spam por correo electrónico y que está esperando un correo electrónico importante como una respuesta de un reclutador</a:t>
            </a:r>
            <a:endParaRPr lang="es-MX" sz="2000" dirty="0"/>
          </a:p>
        </p:txBody>
      </p:sp>
    </p:spTree>
    <p:extLst>
      <p:ext uri="{BB962C8B-B14F-4D97-AF65-F5344CB8AC3E}">
        <p14:creationId xmlns:p14="http://schemas.microsoft.com/office/powerpoint/2010/main" val="203465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4F54B-A54B-4198-99B6-09CCA94C5B28}"/>
              </a:ext>
            </a:extLst>
          </p:cNvPr>
          <p:cNvSpPr>
            <a:spLocks noGrp="1"/>
          </p:cNvSpPr>
          <p:nvPr>
            <p:ph type="title"/>
          </p:nvPr>
        </p:nvSpPr>
        <p:spPr/>
        <p:txBody>
          <a:bodyPr/>
          <a:lstStyle/>
          <a:p>
            <a:r>
              <a:rPr lang="es-MX" dirty="0"/>
              <a:t>MÉTRICAS</a:t>
            </a:r>
          </a:p>
        </p:txBody>
      </p:sp>
      <p:pic>
        <p:nvPicPr>
          <p:cNvPr id="5" name="Marcador de contenido 4">
            <a:extLst>
              <a:ext uri="{FF2B5EF4-FFF2-40B4-BE49-F238E27FC236}">
                <a16:creationId xmlns:a16="http://schemas.microsoft.com/office/drawing/2014/main" id="{A2694B3E-6C72-4005-BA7D-945F0AD31C5E}"/>
              </a:ext>
            </a:extLst>
          </p:cNvPr>
          <p:cNvPicPr>
            <a:picLocks noGrp="1" noChangeAspect="1"/>
          </p:cNvPicPr>
          <p:nvPr>
            <p:ph idx="1"/>
          </p:nvPr>
        </p:nvPicPr>
        <p:blipFill>
          <a:blip r:embed="rId2"/>
          <a:stretch>
            <a:fillRect/>
          </a:stretch>
        </p:blipFill>
        <p:spPr>
          <a:xfrm>
            <a:off x="383229" y="2269475"/>
            <a:ext cx="11833530" cy="4045210"/>
          </a:xfrm>
        </p:spPr>
      </p:pic>
    </p:spTree>
    <p:extLst>
      <p:ext uri="{BB962C8B-B14F-4D97-AF65-F5344CB8AC3E}">
        <p14:creationId xmlns:p14="http://schemas.microsoft.com/office/powerpoint/2010/main" val="190094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45CE7-AF43-4537-8BD4-31443E8BAEC4}"/>
              </a:ext>
            </a:extLst>
          </p:cNvPr>
          <p:cNvSpPr>
            <a:spLocks noGrp="1"/>
          </p:cNvSpPr>
          <p:nvPr>
            <p:ph type="title"/>
          </p:nvPr>
        </p:nvSpPr>
        <p:spPr/>
        <p:txBody>
          <a:bodyPr/>
          <a:lstStyle/>
          <a:p>
            <a:r>
              <a:rPr lang="es-MX" dirty="0"/>
              <a:t>METRICAS</a:t>
            </a:r>
          </a:p>
        </p:txBody>
      </p:sp>
      <p:pic>
        <p:nvPicPr>
          <p:cNvPr id="5" name="Marcador de contenido 4">
            <a:extLst>
              <a:ext uri="{FF2B5EF4-FFF2-40B4-BE49-F238E27FC236}">
                <a16:creationId xmlns:a16="http://schemas.microsoft.com/office/drawing/2014/main" id="{8A5A93F7-3CD5-4007-9413-7EA067362E73}"/>
              </a:ext>
            </a:extLst>
          </p:cNvPr>
          <p:cNvPicPr>
            <a:picLocks noGrp="1" noChangeAspect="1"/>
          </p:cNvPicPr>
          <p:nvPr>
            <p:ph idx="1"/>
          </p:nvPr>
        </p:nvPicPr>
        <p:blipFill>
          <a:blip r:embed="rId2"/>
          <a:stretch>
            <a:fillRect/>
          </a:stretch>
        </p:blipFill>
        <p:spPr>
          <a:xfrm>
            <a:off x="313657" y="2456762"/>
            <a:ext cx="11972674" cy="3010315"/>
          </a:xfrm>
        </p:spPr>
      </p:pic>
    </p:spTree>
    <p:extLst>
      <p:ext uri="{BB962C8B-B14F-4D97-AF65-F5344CB8AC3E}">
        <p14:creationId xmlns:p14="http://schemas.microsoft.com/office/powerpoint/2010/main" val="61171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960859" y="248751"/>
            <a:ext cx="6967224" cy="908020"/>
          </a:xfrm>
        </p:spPr>
        <p:txBody>
          <a:bodyPr vert="horz" lIns="91440" tIns="45720" rIns="91440" bIns="45720" rtlCol="0" anchor="b">
            <a:noAutofit/>
          </a:bodyPr>
          <a:lstStyle/>
          <a:p>
            <a:r>
              <a:rPr lang="en-US" sz="4000" b="1" dirty="0"/>
              <a:t>Precision vs Recall</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960859" y="1762698"/>
            <a:ext cx="11322948" cy="3785652"/>
          </a:xfrm>
          <a:prstGeom prst="rect">
            <a:avLst/>
          </a:prstGeom>
          <a:noFill/>
        </p:spPr>
        <p:txBody>
          <a:bodyPr wrap="square" rtlCol="0">
            <a:spAutoFit/>
          </a:bodyPr>
          <a:lstStyle/>
          <a:p>
            <a:pPr algn="just"/>
            <a:r>
              <a:rPr lang="es-ES" sz="2400" dirty="0" err="1">
                <a:latin typeface="-apple-system"/>
              </a:rPr>
              <a:t>R</a:t>
            </a:r>
            <a:r>
              <a:rPr lang="es-ES" sz="2400" b="0" i="0" dirty="0" err="1">
                <a:effectLst/>
                <a:latin typeface="-apple-system"/>
              </a:rPr>
              <a:t>ecall</a:t>
            </a:r>
            <a:r>
              <a:rPr lang="es-ES" sz="2400" b="0" i="0" dirty="0">
                <a:effectLst/>
                <a:latin typeface="-apple-system"/>
              </a:rPr>
              <a:t> nos da información sobre el rendimiento de un clasificador con respecto a falsos negativos (cuántos fallaron), mientras que la precisión nos proporciona información sobre su rendimiento con respecto a los falsos positivos (cuántos capturados).</a:t>
            </a:r>
          </a:p>
          <a:p>
            <a:pPr algn="just"/>
            <a:endParaRPr lang="es-ES" sz="2400" dirty="0">
              <a:latin typeface="-apple-system"/>
            </a:endParaRPr>
          </a:p>
          <a:p>
            <a:pPr algn="just"/>
            <a:r>
              <a:rPr lang="es-ES" sz="2400" b="1" i="0" dirty="0">
                <a:effectLst/>
                <a:latin typeface="-apple-system"/>
              </a:rPr>
              <a:t>Precisión </a:t>
            </a:r>
            <a:r>
              <a:rPr lang="es-ES" sz="2400" b="0" i="0" dirty="0">
                <a:effectLst/>
                <a:latin typeface="-apple-system"/>
              </a:rPr>
              <a:t>trata de ser preciso. Entonces, incluso si logramos capturar solo un caso de cáncer y lo capturamos correctamente, entonces somos 100% precisos.</a:t>
            </a:r>
          </a:p>
          <a:p>
            <a:pPr algn="just"/>
            <a:endParaRPr lang="es-ES" sz="2400" dirty="0">
              <a:latin typeface="-apple-system"/>
            </a:endParaRPr>
          </a:p>
          <a:p>
            <a:pPr algn="just"/>
            <a:r>
              <a:rPr lang="es-ES" sz="2400" b="1" i="0" dirty="0" err="1">
                <a:effectLst/>
                <a:latin typeface="-apple-system"/>
              </a:rPr>
              <a:t>Recall</a:t>
            </a:r>
            <a:r>
              <a:rPr lang="es-ES" sz="2400" b="0" i="0" dirty="0">
                <a:effectLst/>
                <a:latin typeface="-apple-system"/>
              </a:rPr>
              <a:t> no se trata tanto de capturar casos correctamente sino más de capturar todos los casos que tener “cáncer” con la respuesta como “cáncer”. Entonces, si siempre decimos cada caso como “cáncer”, tenemos un recuento del 100%.</a:t>
            </a:r>
            <a:endParaRPr lang="es-MX" sz="2400" dirty="0"/>
          </a:p>
        </p:txBody>
      </p:sp>
    </p:spTree>
    <p:extLst>
      <p:ext uri="{BB962C8B-B14F-4D97-AF65-F5344CB8AC3E}">
        <p14:creationId xmlns:p14="http://schemas.microsoft.com/office/powerpoint/2010/main" val="410134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MÉTODOS DE CLASIFICACIÓN</a:t>
            </a:r>
          </a:p>
        </p:txBody>
      </p:sp>
      <p:sp>
        <p:nvSpPr>
          <p:cNvPr id="3" name="Marcador de contenido 2"/>
          <p:cNvSpPr>
            <a:spLocks noGrp="1"/>
          </p:cNvSpPr>
          <p:nvPr>
            <p:ph idx="1"/>
          </p:nvPr>
        </p:nvSpPr>
        <p:spPr/>
        <p:txBody>
          <a:bodyPr/>
          <a:lstStyle/>
          <a:p>
            <a:r>
              <a:rPr lang="es-MX" dirty="0"/>
              <a:t>KNN – </a:t>
            </a:r>
            <a:r>
              <a:rPr lang="es-MX" dirty="0" err="1"/>
              <a:t>K.Nearest</a:t>
            </a:r>
            <a:r>
              <a:rPr lang="es-MX" dirty="0"/>
              <a:t> </a:t>
            </a:r>
            <a:r>
              <a:rPr lang="es-MX" dirty="0" err="1"/>
              <a:t>Neighbor</a:t>
            </a:r>
            <a:endParaRPr lang="es-MX" dirty="0"/>
          </a:p>
          <a:p>
            <a:r>
              <a:rPr lang="es-MX" dirty="0"/>
              <a:t>Regresión logística</a:t>
            </a:r>
          </a:p>
          <a:p>
            <a:r>
              <a:rPr lang="es-MX" dirty="0"/>
              <a:t>Análisis </a:t>
            </a:r>
            <a:r>
              <a:rPr lang="es-MX" dirty="0" err="1"/>
              <a:t>Discrimante</a:t>
            </a:r>
            <a:endParaRPr lang="es-MX" dirty="0"/>
          </a:p>
          <a:p>
            <a:r>
              <a:rPr lang="es-MX" dirty="0" err="1"/>
              <a:t>Naive</a:t>
            </a:r>
            <a:r>
              <a:rPr lang="es-MX" dirty="0"/>
              <a:t> </a:t>
            </a:r>
            <a:r>
              <a:rPr lang="es-MX" dirty="0" err="1"/>
              <a:t>Bayes</a:t>
            </a:r>
            <a:endParaRPr lang="es-MX" dirty="0"/>
          </a:p>
          <a:p>
            <a:r>
              <a:rPr lang="es-MX" dirty="0"/>
              <a:t>Árboles de Decisión</a:t>
            </a:r>
          </a:p>
          <a:p>
            <a:r>
              <a:rPr lang="es-MX" dirty="0" err="1"/>
              <a:t>Random</a:t>
            </a:r>
            <a:r>
              <a:rPr lang="es-MX" dirty="0"/>
              <a:t> </a:t>
            </a:r>
            <a:r>
              <a:rPr lang="es-MX" dirty="0" err="1"/>
              <a:t>Forest</a:t>
            </a:r>
            <a:endParaRPr lang="es-MX" dirty="0"/>
          </a:p>
          <a:p>
            <a:r>
              <a:rPr lang="es-MX" dirty="0"/>
              <a:t>SVM (</a:t>
            </a:r>
            <a:r>
              <a:rPr lang="es-MX" dirty="0" err="1"/>
              <a:t>Support</a:t>
            </a:r>
            <a:r>
              <a:rPr lang="es-MX" dirty="0"/>
              <a:t> Vector Machines)</a:t>
            </a:r>
          </a:p>
        </p:txBody>
      </p:sp>
    </p:spTree>
    <p:extLst>
      <p:ext uri="{BB962C8B-B14F-4D97-AF65-F5344CB8AC3E}">
        <p14:creationId xmlns:p14="http://schemas.microsoft.com/office/powerpoint/2010/main" val="33090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Es un método de clasificación no </a:t>
            </a:r>
            <a:r>
              <a:rPr lang="es-MX" dirty="0" err="1"/>
              <a:t>parámetrico</a:t>
            </a:r>
            <a:r>
              <a:rPr lang="es-MX" dirty="0"/>
              <a:t>, es decir, no requiere asumir ninguna distribución sobre los datos.</a:t>
            </a:r>
          </a:p>
          <a:p>
            <a:r>
              <a:rPr lang="es-MX" dirty="0"/>
              <a:t>Este método no requiere estimar las probabilidades desconocidas de que cada elemento pertenezca a cada grupo.</a:t>
            </a:r>
          </a:p>
          <a:p>
            <a:r>
              <a:rPr lang="es-MX" dirty="0"/>
              <a:t>La principal idea del algoritmo, es buscar, para una nueva observación que queremos clasificar, sus k vecinos más cercanos, es decir las k observaciones mas cercanas con respecto a una medida de distancia.</a:t>
            </a:r>
          </a:p>
        </p:txBody>
      </p:sp>
    </p:spTree>
    <p:extLst>
      <p:ext uri="{BB962C8B-B14F-4D97-AF65-F5344CB8AC3E}">
        <p14:creationId xmlns:p14="http://schemas.microsoft.com/office/powerpoint/2010/main" val="271566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5" name="Marcador de contenido 4">
            <a:extLst>
              <a:ext uri="{FF2B5EF4-FFF2-40B4-BE49-F238E27FC236}">
                <a16:creationId xmlns:a16="http://schemas.microsoft.com/office/drawing/2014/main" id="{05E2C0BA-C40A-450C-8336-1ACF7B51E93D}"/>
              </a:ext>
            </a:extLst>
          </p:cNvPr>
          <p:cNvSpPr>
            <a:spLocks noGrp="1"/>
          </p:cNvSpPr>
          <p:nvPr>
            <p:ph idx="1"/>
          </p:nvPr>
        </p:nvSpPr>
        <p:spPr/>
        <p:txBody>
          <a:bodyPr/>
          <a:lstStyle/>
          <a:p>
            <a:endParaRPr lang="es-MX"/>
          </a:p>
        </p:txBody>
      </p:sp>
      <p:pic>
        <p:nvPicPr>
          <p:cNvPr id="9" name="Imagen 8">
            <a:extLst>
              <a:ext uri="{FF2B5EF4-FFF2-40B4-BE49-F238E27FC236}">
                <a16:creationId xmlns:a16="http://schemas.microsoft.com/office/drawing/2014/main" id="{933850D3-3648-4CBA-9ED3-869124CC9529}"/>
              </a:ext>
            </a:extLst>
          </p:cNvPr>
          <p:cNvPicPr>
            <a:picLocks noChangeAspect="1"/>
          </p:cNvPicPr>
          <p:nvPr/>
        </p:nvPicPr>
        <p:blipFill>
          <a:blip r:embed="rId2"/>
          <a:stretch>
            <a:fillRect/>
          </a:stretch>
        </p:blipFill>
        <p:spPr>
          <a:xfrm>
            <a:off x="803036" y="1936237"/>
            <a:ext cx="9387566" cy="4843267"/>
          </a:xfrm>
          <a:prstGeom prst="rect">
            <a:avLst/>
          </a:prstGeom>
        </p:spPr>
      </p:pic>
    </p:spTree>
    <p:extLst>
      <p:ext uri="{BB962C8B-B14F-4D97-AF65-F5344CB8AC3E}">
        <p14:creationId xmlns:p14="http://schemas.microsoft.com/office/powerpoint/2010/main" val="121545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2E447-43B0-48AA-9539-974C875FAB55}"/>
              </a:ext>
            </a:extLst>
          </p:cNvPr>
          <p:cNvSpPr>
            <a:spLocks noGrp="1"/>
          </p:cNvSpPr>
          <p:nvPr>
            <p:ph type="title"/>
          </p:nvPr>
        </p:nvSpPr>
        <p:spPr/>
        <p:txBody>
          <a:bodyPr/>
          <a:lstStyle/>
          <a:p>
            <a:r>
              <a:rPr lang="es-MX" dirty="0"/>
              <a:t>Distancia</a:t>
            </a:r>
          </a:p>
        </p:txBody>
      </p:sp>
      <p:pic>
        <p:nvPicPr>
          <p:cNvPr id="5" name="Imagen 4">
            <a:extLst>
              <a:ext uri="{FF2B5EF4-FFF2-40B4-BE49-F238E27FC236}">
                <a16:creationId xmlns:a16="http://schemas.microsoft.com/office/drawing/2014/main" id="{F705CA12-74B1-4D09-A245-1E52F25FFFC1}"/>
              </a:ext>
            </a:extLst>
          </p:cNvPr>
          <p:cNvPicPr>
            <a:picLocks noChangeAspect="1"/>
          </p:cNvPicPr>
          <p:nvPr/>
        </p:nvPicPr>
        <p:blipFill>
          <a:blip r:embed="rId2"/>
          <a:stretch>
            <a:fillRect/>
          </a:stretch>
        </p:blipFill>
        <p:spPr>
          <a:xfrm>
            <a:off x="667733" y="1593834"/>
            <a:ext cx="9346600" cy="4673300"/>
          </a:xfrm>
          <a:prstGeom prst="rect">
            <a:avLst/>
          </a:prstGeom>
        </p:spPr>
      </p:pic>
    </p:spTree>
    <p:extLst>
      <p:ext uri="{BB962C8B-B14F-4D97-AF65-F5344CB8AC3E}">
        <p14:creationId xmlns:p14="http://schemas.microsoft.com/office/powerpoint/2010/main" val="7952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6B931-96E7-439A-9C83-AA7C390D7DB2}"/>
              </a:ext>
            </a:extLst>
          </p:cNvPr>
          <p:cNvSpPr>
            <a:spLocks noGrp="1"/>
          </p:cNvSpPr>
          <p:nvPr>
            <p:ph type="title"/>
          </p:nvPr>
        </p:nvSpPr>
        <p:spPr/>
        <p:txBody>
          <a:bodyPr/>
          <a:lstStyle/>
          <a:p>
            <a:r>
              <a:rPr lang="es-MX" dirty="0"/>
              <a:t>Distancias</a:t>
            </a:r>
          </a:p>
        </p:txBody>
      </p:sp>
      <p:sp>
        <p:nvSpPr>
          <p:cNvPr id="3" name="Marcador de contenido 2">
            <a:extLst>
              <a:ext uri="{FF2B5EF4-FFF2-40B4-BE49-F238E27FC236}">
                <a16:creationId xmlns:a16="http://schemas.microsoft.com/office/drawing/2014/main" id="{8EB7E9CD-B096-419C-B41F-FDC1D47A39B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016A964-B6A1-4596-A0E1-707920E63F8E}"/>
              </a:ext>
            </a:extLst>
          </p:cNvPr>
          <p:cNvPicPr>
            <a:picLocks noChangeAspect="1"/>
          </p:cNvPicPr>
          <p:nvPr/>
        </p:nvPicPr>
        <p:blipFill>
          <a:blip r:embed="rId2"/>
          <a:stretch>
            <a:fillRect/>
          </a:stretch>
        </p:blipFill>
        <p:spPr>
          <a:xfrm>
            <a:off x="894127" y="1453960"/>
            <a:ext cx="9866005" cy="5058844"/>
          </a:xfrm>
          <a:prstGeom prst="rect">
            <a:avLst/>
          </a:prstGeom>
        </p:spPr>
      </p:pic>
    </p:spTree>
    <p:extLst>
      <p:ext uri="{BB962C8B-B14F-4D97-AF65-F5344CB8AC3E}">
        <p14:creationId xmlns:p14="http://schemas.microsoft.com/office/powerpoint/2010/main" val="162697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C9DA6-BEED-457D-8ECF-3CAEA0BA487E}"/>
              </a:ext>
            </a:extLst>
          </p:cNvPr>
          <p:cNvSpPr>
            <a:spLocks noGrp="1"/>
          </p:cNvSpPr>
          <p:nvPr>
            <p:ph type="title"/>
          </p:nvPr>
        </p:nvSpPr>
        <p:spPr>
          <a:xfrm>
            <a:off x="670645" y="629266"/>
            <a:ext cx="9561764" cy="1223983"/>
          </a:xfrm>
        </p:spPr>
        <p:txBody>
          <a:bodyPr>
            <a:normAutofit/>
          </a:bodyPr>
          <a:lstStyle/>
          <a:p>
            <a:pPr>
              <a:lnSpc>
                <a:spcPct val="90000"/>
              </a:lnSpc>
            </a:pPr>
            <a:r>
              <a:rPr lang="es-MX" sz="3900" dirty="0"/>
              <a:t>¿Por qué se selecciona el número k Óptimo?</a:t>
            </a:r>
          </a:p>
        </p:txBody>
      </p:sp>
      <p:pic>
        <p:nvPicPr>
          <p:cNvPr id="5" name="Imagen 4">
            <a:extLst>
              <a:ext uri="{FF2B5EF4-FFF2-40B4-BE49-F238E27FC236}">
                <a16:creationId xmlns:a16="http://schemas.microsoft.com/office/drawing/2014/main" id="{7CFB2B52-01B6-4410-A8F3-BAF0F57C9CCC}"/>
              </a:ext>
            </a:extLst>
          </p:cNvPr>
          <p:cNvPicPr>
            <a:picLocks noChangeAspect="1"/>
          </p:cNvPicPr>
          <p:nvPr/>
        </p:nvPicPr>
        <p:blipFill>
          <a:blip r:embed="rId3"/>
          <a:stretch>
            <a:fillRect/>
          </a:stretch>
        </p:blipFill>
        <p:spPr>
          <a:xfrm>
            <a:off x="860812" y="2052213"/>
            <a:ext cx="5228890" cy="4196185"/>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7BB0F5E1-1227-40FF-B12F-4F3A23336BB8}"/>
              </a:ext>
            </a:extLst>
          </p:cNvPr>
          <p:cNvSpPr>
            <a:spLocks noGrp="1"/>
          </p:cNvSpPr>
          <p:nvPr>
            <p:ph idx="1"/>
          </p:nvPr>
        </p:nvSpPr>
        <p:spPr>
          <a:xfrm>
            <a:off x="6795776" y="2052214"/>
            <a:ext cx="5598200" cy="4196185"/>
          </a:xfrm>
        </p:spPr>
        <p:txBody>
          <a:bodyPr>
            <a:normAutofit lnSpcReduction="10000"/>
          </a:bodyPr>
          <a:lstStyle/>
          <a:p>
            <a:r>
              <a:rPr lang="es-MX" dirty="0"/>
              <a:t>El número K es un hiperparametro del modelo que influye en los resultados de predicción.</a:t>
            </a:r>
          </a:p>
          <a:p>
            <a:r>
              <a:rPr lang="es-MX" dirty="0"/>
              <a:t>No existe un número óptimo k que se adapte a todo tipo de conjunto de datos.</a:t>
            </a:r>
          </a:p>
          <a:p>
            <a:r>
              <a:rPr lang="es-ES" dirty="0"/>
              <a:t>Una pequeña cantidad de vecinos son los más flexibles, que tendrán un bajo sesgo, pero una alta varianza, y un gran número de vecinos tendrán un límite de decisión más suave, lo que significa una varianza más baja pero un sesgo más alto.</a:t>
            </a:r>
            <a:r>
              <a:rPr lang="es-MX" dirty="0"/>
              <a:t> </a:t>
            </a:r>
          </a:p>
        </p:txBody>
      </p:sp>
    </p:spTree>
    <p:extLst>
      <p:ext uri="{BB962C8B-B14F-4D97-AF65-F5344CB8AC3E}">
        <p14:creationId xmlns:p14="http://schemas.microsoft.com/office/powerpoint/2010/main" val="359907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F4DCE-D69A-4794-AB94-340A76AFE9F4}"/>
              </a:ext>
            </a:extLst>
          </p:cNvPr>
          <p:cNvSpPr>
            <a:spLocks noGrp="1"/>
          </p:cNvSpPr>
          <p:nvPr>
            <p:ph type="title"/>
          </p:nvPr>
        </p:nvSpPr>
        <p:spPr>
          <a:xfrm>
            <a:off x="667733" y="452718"/>
            <a:ext cx="9719439" cy="722939"/>
          </a:xfrm>
        </p:spPr>
        <p:txBody>
          <a:bodyPr/>
          <a:lstStyle/>
          <a:p>
            <a:r>
              <a:rPr lang="es-MX" dirty="0"/>
              <a:t>Matriz de Confusión</a:t>
            </a:r>
          </a:p>
        </p:txBody>
      </p:sp>
      <p:sp>
        <p:nvSpPr>
          <p:cNvPr id="4" name="CuadroTexto 3">
            <a:extLst>
              <a:ext uri="{FF2B5EF4-FFF2-40B4-BE49-F238E27FC236}">
                <a16:creationId xmlns:a16="http://schemas.microsoft.com/office/drawing/2014/main" id="{3C2706D7-1A01-4D2C-95F9-849AAD96D470}"/>
              </a:ext>
            </a:extLst>
          </p:cNvPr>
          <p:cNvSpPr txBox="1"/>
          <p:nvPr/>
        </p:nvSpPr>
        <p:spPr>
          <a:xfrm>
            <a:off x="377448" y="1538514"/>
            <a:ext cx="5104932" cy="2862322"/>
          </a:xfrm>
          <a:prstGeom prst="rect">
            <a:avLst/>
          </a:prstGeom>
          <a:noFill/>
        </p:spPr>
        <p:txBody>
          <a:bodyPr wrap="square" rtlCol="0">
            <a:spAutoFit/>
          </a:bodyPr>
          <a:lstStyle/>
          <a:p>
            <a:r>
              <a:rPr lang="es-MX" sz="2000" dirty="0"/>
              <a:t>La </a:t>
            </a:r>
            <a:r>
              <a:rPr lang="es-MX" sz="2000" b="1" dirty="0"/>
              <a:t>matriz de confusión</a:t>
            </a:r>
            <a:r>
              <a:rPr lang="es-MX" sz="2000" dirty="0"/>
              <a:t>, también llamada </a:t>
            </a:r>
            <a:r>
              <a:rPr lang="es-MX" sz="2000" i="1" dirty="0"/>
              <a:t>tabla de contingencia</a:t>
            </a:r>
            <a:r>
              <a:rPr lang="es-MX" sz="2000" dirty="0"/>
              <a:t>, es una herramienta que nos muestra el desempeño de un algoritmo de clasificación, describiendo cómo se distribuyen los valores reales y nuestras predicciones: </a:t>
            </a:r>
          </a:p>
          <a:p>
            <a:endParaRPr lang="es-MX" sz="2000" dirty="0"/>
          </a:p>
          <a:p>
            <a:endParaRPr lang="es-MX" sz="2000" dirty="0"/>
          </a:p>
        </p:txBody>
      </p:sp>
      <p:pic>
        <p:nvPicPr>
          <p:cNvPr id="5" name="Imagen 4"/>
          <p:cNvPicPr>
            <a:picLocks noChangeAspect="1"/>
          </p:cNvPicPr>
          <p:nvPr/>
        </p:nvPicPr>
        <p:blipFill>
          <a:blip r:embed="rId2"/>
          <a:stretch>
            <a:fillRect/>
          </a:stretch>
        </p:blipFill>
        <p:spPr>
          <a:xfrm>
            <a:off x="377448" y="3908259"/>
            <a:ext cx="5104932" cy="2465540"/>
          </a:xfrm>
          <a:prstGeom prst="rect">
            <a:avLst/>
          </a:prstGeom>
        </p:spPr>
      </p:pic>
      <p:pic>
        <p:nvPicPr>
          <p:cNvPr id="7" name="Imagen 6">
            <a:extLst>
              <a:ext uri="{FF2B5EF4-FFF2-40B4-BE49-F238E27FC236}">
                <a16:creationId xmlns:a16="http://schemas.microsoft.com/office/drawing/2014/main" id="{92C5F073-3092-43FA-AA05-57B9A3D99CA2}"/>
              </a:ext>
            </a:extLst>
          </p:cNvPr>
          <p:cNvPicPr>
            <a:picLocks noChangeAspect="1"/>
          </p:cNvPicPr>
          <p:nvPr/>
        </p:nvPicPr>
        <p:blipFill rotWithShape="1">
          <a:blip r:embed="rId3"/>
          <a:srcRect l="1736" t="43039" r="7375"/>
          <a:stretch/>
        </p:blipFill>
        <p:spPr>
          <a:xfrm>
            <a:off x="6131318" y="2037783"/>
            <a:ext cx="6365481" cy="2892277"/>
          </a:xfrm>
          <a:prstGeom prst="rect">
            <a:avLst/>
          </a:prstGeom>
          <a:effectLst/>
        </p:spPr>
      </p:pic>
    </p:spTree>
    <p:extLst>
      <p:ext uri="{BB962C8B-B14F-4D97-AF65-F5344CB8AC3E}">
        <p14:creationId xmlns:p14="http://schemas.microsoft.com/office/powerpoint/2010/main" val="48905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1356-232E-4E13-9BEA-8663D64C053A}"/>
              </a:ext>
            </a:extLst>
          </p:cNvPr>
          <p:cNvSpPr>
            <a:spLocks noGrp="1"/>
          </p:cNvSpPr>
          <p:nvPr>
            <p:ph type="title"/>
          </p:nvPr>
        </p:nvSpPr>
        <p:spPr/>
        <p:txBody>
          <a:bodyPr/>
          <a:lstStyle/>
          <a:p>
            <a:r>
              <a:rPr lang="es-MX" dirty="0"/>
              <a:t>KNN – K </a:t>
            </a:r>
            <a:r>
              <a:rPr lang="es-MX" dirty="0" err="1"/>
              <a:t>Nearest</a:t>
            </a:r>
            <a:r>
              <a:rPr lang="es-MX" dirty="0"/>
              <a:t> </a:t>
            </a:r>
            <a:r>
              <a:rPr lang="es-MX" dirty="0" err="1"/>
              <a:t>Neighbors</a:t>
            </a:r>
            <a:br>
              <a:rPr lang="es-MX" dirty="0"/>
            </a:br>
            <a:r>
              <a:rPr lang="es-MX" dirty="0"/>
              <a:t>¿Cómo Funciona el Algoritmo?</a:t>
            </a:r>
          </a:p>
        </p:txBody>
      </p:sp>
      <p:sp>
        <p:nvSpPr>
          <p:cNvPr id="4" name="Marcador de contenido 3"/>
          <p:cNvSpPr>
            <a:spLocks noGrp="1"/>
          </p:cNvSpPr>
          <p:nvPr>
            <p:ph idx="1"/>
          </p:nvPr>
        </p:nvSpPr>
        <p:spPr/>
        <p:txBody>
          <a:bodyPr/>
          <a:lstStyle/>
          <a:p>
            <a:r>
              <a:rPr lang="es-MX" dirty="0"/>
              <a:t>Definimos una medida de distancia adecuada para las observaciones.</a:t>
            </a:r>
          </a:p>
          <a:p>
            <a:r>
              <a:rPr lang="es-MX" dirty="0"/>
              <a:t>Calculamos la distancia entre la nueva observación X0 que queremos clasificar  y las observaciones que tenemos en nuestra matriz de datos.</a:t>
            </a:r>
          </a:p>
          <a:p>
            <a:r>
              <a:rPr lang="es-MX" dirty="0"/>
              <a:t>Seleccionamos las k observaciones más cercanas a </a:t>
            </a:r>
            <a:r>
              <a:rPr lang="es-MX" dirty="0" err="1"/>
              <a:t>Xo</a:t>
            </a:r>
            <a:r>
              <a:rPr lang="es-MX" dirty="0"/>
              <a:t> y miramos a que grupo pertenece.</a:t>
            </a:r>
          </a:p>
          <a:p>
            <a:r>
              <a:rPr lang="es-MX" dirty="0"/>
              <a:t>Clasificamos a </a:t>
            </a:r>
            <a:r>
              <a:rPr lang="es-MX" dirty="0" err="1"/>
              <a:t>Xo</a:t>
            </a:r>
            <a:r>
              <a:rPr lang="es-MX" dirty="0"/>
              <a:t> en la población a la que pertenece una mayor proporción de sus k vecinos.</a:t>
            </a:r>
          </a:p>
          <a:p>
            <a:endParaRPr lang="es-MX" dirty="0"/>
          </a:p>
        </p:txBody>
      </p:sp>
    </p:spTree>
    <p:extLst>
      <p:ext uri="{BB962C8B-B14F-4D97-AF65-F5344CB8AC3E}">
        <p14:creationId xmlns:p14="http://schemas.microsoft.com/office/powerpoint/2010/main" val="222211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F3946-932A-4A7C-9C8E-37F6A4AEDA12}"/>
              </a:ext>
            </a:extLst>
          </p:cNvPr>
          <p:cNvSpPr>
            <a:spLocks noGrp="1"/>
          </p:cNvSpPr>
          <p:nvPr>
            <p:ph type="title"/>
          </p:nvPr>
        </p:nvSpPr>
        <p:spPr/>
        <p:txBody>
          <a:bodyPr/>
          <a:lstStyle/>
          <a:p>
            <a:r>
              <a:rPr lang="es-MX" sz="4400" dirty="0"/>
              <a:t>Clases Balanceadas</a:t>
            </a:r>
            <a:endParaRPr lang="es-MX" dirty="0"/>
          </a:p>
        </p:txBody>
      </p:sp>
      <p:sp>
        <p:nvSpPr>
          <p:cNvPr id="3" name="Marcador de contenido 2">
            <a:extLst>
              <a:ext uri="{FF2B5EF4-FFF2-40B4-BE49-F238E27FC236}">
                <a16:creationId xmlns:a16="http://schemas.microsoft.com/office/drawing/2014/main" id="{2E484BF1-CB8A-49EB-A2D6-67A2747B58DF}"/>
              </a:ext>
            </a:extLst>
          </p:cNvPr>
          <p:cNvSpPr>
            <a:spLocks noGrp="1"/>
          </p:cNvSpPr>
          <p:nvPr>
            <p:ph idx="1"/>
          </p:nvPr>
        </p:nvSpPr>
        <p:spPr/>
        <p:txBody>
          <a:bodyPr/>
          <a:lstStyle/>
          <a:p>
            <a:r>
              <a:rPr lang="es-MX" dirty="0"/>
              <a:t>Notemos que KNN no tiene en cuenta los números de observaciones en cada grupo ni las probabilidades de pertenencia a cada grupo.</a:t>
            </a:r>
          </a:p>
          <a:p>
            <a:r>
              <a:rPr lang="es-MX" dirty="0"/>
              <a:t>Si las clases no están balanceadas, por ejemplo, una o más clases tiene mucho más elementos que otra clase, KNN al igual que otros métodos de clasificación, puede sesgarse y clasificar las nuevas observaciones hacia las poblaciones más grandes.</a:t>
            </a:r>
          </a:p>
          <a:p>
            <a:r>
              <a:rPr lang="es-MX" dirty="0"/>
              <a:t>En estos casos se suele </a:t>
            </a:r>
            <a:r>
              <a:rPr lang="es-MX" dirty="0" err="1"/>
              <a:t>rebalancear</a:t>
            </a:r>
            <a:r>
              <a:rPr lang="es-MX" dirty="0"/>
              <a:t> las clases:</a:t>
            </a:r>
          </a:p>
          <a:p>
            <a:pPr lvl="1"/>
            <a:r>
              <a:rPr lang="es-MX" dirty="0"/>
              <a:t>Añadir copias </a:t>
            </a:r>
            <a:r>
              <a:rPr lang="es-MX" dirty="0" err="1"/>
              <a:t>muestrales</a:t>
            </a:r>
            <a:r>
              <a:rPr lang="es-MX" dirty="0"/>
              <a:t> de observaciones seleccionadas aleatoriamente de las poblaciones con menor representación (</a:t>
            </a:r>
            <a:r>
              <a:rPr lang="es-MX" dirty="0" err="1"/>
              <a:t>oversampling</a:t>
            </a:r>
            <a:r>
              <a:rPr lang="es-MX" dirty="0"/>
              <a:t>).</a:t>
            </a:r>
          </a:p>
          <a:p>
            <a:endParaRPr lang="es-MX" dirty="0"/>
          </a:p>
        </p:txBody>
      </p:sp>
    </p:spTree>
    <p:extLst>
      <p:ext uri="{BB962C8B-B14F-4D97-AF65-F5344CB8AC3E}">
        <p14:creationId xmlns:p14="http://schemas.microsoft.com/office/powerpoint/2010/main" val="77793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11739" y="1460230"/>
            <a:ext cx="3588247"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600418"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1140232" y="452718"/>
            <a:ext cx="9246938" cy="1400530"/>
          </a:xfrm>
        </p:spPr>
        <p:txBody>
          <a:bodyPr anchor="ctr">
            <a:normAutofit/>
          </a:bodyPr>
          <a:lstStyle/>
          <a:p>
            <a:r>
              <a:rPr lang="es-MX">
                <a:solidFill>
                  <a:srgbClr val="FFFFFF"/>
                </a:solidFill>
              </a:rPr>
              <a:t>Regresión Logística</a:t>
            </a:r>
          </a:p>
        </p:txBody>
      </p:sp>
      <p:pic>
        <p:nvPicPr>
          <p:cNvPr id="7" name="Marcador de contenido 6" descr="Gráfico, Gráfico de dispersión&#10;&#10;Descripción generada automáticamente">
            <a:extLst>
              <a:ext uri="{FF2B5EF4-FFF2-40B4-BE49-F238E27FC236}">
                <a16:creationId xmlns:a16="http://schemas.microsoft.com/office/drawing/2014/main" id="{E4749E5D-75B4-4BE3-BE71-58C5E5B95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5237" y="2763838"/>
            <a:ext cx="6194776" cy="3484562"/>
          </a:xfrm>
        </p:spPr>
      </p:pic>
    </p:spTree>
    <p:extLst>
      <p:ext uri="{BB962C8B-B14F-4D97-AF65-F5344CB8AC3E}">
        <p14:creationId xmlns:p14="http://schemas.microsoft.com/office/powerpoint/2010/main" val="379334956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904490" y="1428804"/>
            <a:ext cx="9245924" cy="4195481"/>
          </a:xfrm>
        </p:spPr>
        <p:txBody>
          <a:bodyPr/>
          <a:lstStyle/>
          <a:p>
            <a:r>
              <a:rPr lang="es-MX" dirty="0"/>
              <a:t>En estadística, la </a:t>
            </a:r>
            <a:r>
              <a:rPr lang="es-MX" b="1" dirty="0"/>
              <a:t>regresión logística</a:t>
            </a:r>
            <a:r>
              <a:rPr lang="es-MX" dirty="0"/>
              <a:t> es un tipo de análisis de </a:t>
            </a:r>
            <a:r>
              <a:rPr lang="es-MX" b="1" dirty="0"/>
              <a:t>regresión</a:t>
            </a:r>
            <a:r>
              <a:rPr lang="es-MX" dirty="0"/>
              <a:t> utilizado para predecir el resultado de una variable categórica (una variable que puede adoptar un número limitado de categorías) en función de las variables independientes o </a:t>
            </a:r>
            <a:r>
              <a:rPr lang="es-MX" dirty="0" err="1"/>
              <a:t>predictoras</a:t>
            </a:r>
            <a:r>
              <a:rPr lang="es-MX" dirty="0"/>
              <a:t>.</a:t>
            </a:r>
          </a:p>
        </p:txBody>
      </p:sp>
      <p:pic>
        <p:nvPicPr>
          <p:cNvPr id="4" name="Imagen 3"/>
          <p:cNvPicPr>
            <a:picLocks noChangeAspect="1"/>
          </p:cNvPicPr>
          <p:nvPr/>
        </p:nvPicPr>
        <p:blipFill>
          <a:blip r:embed="rId2"/>
          <a:stretch>
            <a:fillRect/>
          </a:stretch>
        </p:blipFill>
        <p:spPr>
          <a:xfrm>
            <a:off x="2367532" y="3286579"/>
            <a:ext cx="6791325" cy="3390900"/>
          </a:xfrm>
          <a:prstGeom prst="rect">
            <a:avLst/>
          </a:prstGeom>
        </p:spPr>
      </p:pic>
    </p:spTree>
    <p:extLst>
      <p:ext uri="{BB962C8B-B14F-4D97-AF65-F5344CB8AC3E}">
        <p14:creationId xmlns:p14="http://schemas.microsoft.com/office/powerpoint/2010/main" val="369440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¿Por qué aplicar una 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1140233" y="2052919"/>
            <a:ext cx="10819538" cy="4195481"/>
          </a:xfrm>
        </p:spPr>
        <p:txBody>
          <a:bodyPr>
            <a:normAutofit/>
          </a:bodyPr>
          <a:lstStyle/>
          <a:p>
            <a:r>
              <a:rPr lang="es-MX" dirty="0"/>
              <a:t>La regresión lineal no ajusta bien a los problemas donde solo hay dos valores.</a:t>
            </a:r>
          </a:p>
          <a:p>
            <a:r>
              <a:rPr lang="es-MX" dirty="0"/>
              <a:t>Para el mejor ajuste de los conjuntos de datos categóricos, se requiere una curva que es posible con la ayuda de la regresión logística, ya que utiliza una función sigmoidea para hacer predicciones.</a:t>
            </a:r>
          </a:p>
        </p:txBody>
      </p:sp>
      <p:pic>
        <p:nvPicPr>
          <p:cNvPr id="4" name="Imagen 3"/>
          <p:cNvPicPr>
            <a:picLocks noChangeAspect="1"/>
          </p:cNvPicPr>
          <p:nvPr/>
        </p:nvPicPr>
        <p:blipFill>
          <a:blip r:embed="rId2"/>
          <a:stretch>
            <a:fillRect/>
          </a:stretch>
        </p:blipFill>
        <p:spPr>
          <a:xfrm>
            <a:off x="2842421" y="3726160"/>
            <a:ext cx="6243521" cy="2721911"/>
          </a:xfrm>
          <a:prstGeom prst="rect">
            <a:avLst/>
          </a:prstGeom>
        </p:spPr>
      </p:pic>
    </p:spTree>
    <p:extLst>
      <p:ext uri="{BB962C8B-B14F-4D97-AF65-F5344CB8AC3E}">
        <p14:creationId xmlns:p14="http://schemas.microsoft.com/office/powerpoint/2010/main" val="259243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Matemáticas Regresión Logística</a:t>
            </a:r>
          </a:p>
        </p:txBody>
      </p:sp>
      <p:pic>
        <p:nvPicPr>
          <p:cNvPr id="5" name="Marcador de contenido 4"/>
          <p:cNvPicPr>
            <a:picLocks noGrp="1" noChangeAspect="1"/>
          </p:cNvPicPr>
          <p:nvPr>
            <p:ph idx="1"/>
          </p:nvPr>
        </p:nvPicPr>
        <p:blipFill>
          <a:blip r:embed="rId2"/>
          <a:stretch>
            <a:fillRect/>
          </a:stretch>
        </p:blipFill>
        <p:spPr>
          <a:xfrm>
            <a:off x="1579336" y="3685511"/>
            <a:ext cx="5924550" cy="3027559"/>
          </a:xfrm>
          <a:prstGeom prst="rect">
            <a:avLst/>
          </a:prstGeom>
        </p:spPr>
      </p:pic>
      <p:pic>
        <p:nvPicPr>
          <p:cNvPr id="4" name="Imagen 3"/>
          <p:cNvPicPr>
            <a:picLocks noChangeAspect="1"/>
          </p:cNvPicPr>
          <p:nvPr/>
        </p:nvPicPr>
        <p:blipFill>
          <a:blip r:embed="rId3"/>
          <a:stretch>
            <a:fillRect/>
          </a:stretch>
        </p:blipFill>
        <p:spPr>
          <a:xfrm>
            <a:off x="8376944" y="4465199"/>
            <a:ext cx="2145914" cy="990995"/>
          </a:xfrm>
          <a:prstGeom prst="rect">
            <a:avLst/>
          </a:prstGeom>
        </p:spPr>
      </p:pic>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La razón principal detrás de la flexión de la curva de regresión logística es que se calcula utilizando una función sigmoidea (también conocida como función logística porque se utiliza en regresión logística) que se indica a continuación</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Esta es la función matemática que tiene la "curva en forma de S". El valor de la función sigmoidea siempre se encuentra entre 0 y 1, por lo que se está implementando para resolver problemas categóricos que tienen dos valores posibles.</a:t>
            </a:r>
          </a:p>
        </p:txBody>
      </p:sp>
    </p:spTree>
    <p:extLst>
      <p:ext uri="{BB962C8B-B14F-4D97-AF65-F5344CB8AC3E}">
        <p14:creationId xmlns:p14="http://schemas.microsoft.com/office/powerpoint/2010/main" val="118496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Tres tipos de  Regresión Logística</a:t>
            </a:r>
          </a:p>
        </p:txBody>
      </p:sp>
      <p:sp>
        <p:nvSpPr>
          <p:cNvPr id="7" name="Rectángulo 6"/>
          <p:cNvSpPr/>
          <p:nvPr/>
        </p:nvSpPr>
        <p:spPr>
          <a:xfrm>
            <a:off x="667732" y="1558221"/>
            <a:ext cx="10900153" cy="2031325"/>
          </a:xfrm>
          <a:prstGeom prst="rect">
            <a:avLst/>
          </a:prstGeom>
        </p:spPr>
        <p:txBody>
          <a:bodyPr wrap="square">
            <a:spAutoFit/>
          </a:bodyPr>
          <a:lstStyle/>
          <a:p>
            <a:pPr marL="285750" indent="-285750">
              <a:buFont typeface="Wingdings" panose="05000000000000000000" pitchFamily="2" charset="2"/>
              <a:buChar char="ü"/>
            </a:pPr>
            <a:r>
              <a:rPr lang="es-MX" dirty="0"/>
              <a:t>Binomial – regresión logística en la cual la variable objetivo solo tiene dos posibles valores, 0 o 1, Blanco o negro.</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a:t>Ordinal – Regresión Logística en la cual la variable objetivo puede tomar más de 3 valores, sin tener contemplado un orden. Esos valores no tienen significancia numérica.</a:t>
            </a:r>
          </a:p>
          <a:p>
            <a:pPr marL="285750" indent="-285750">
              <a:buFont typeface="Wingdings" panose="05000000000000000000" pitchFamily="2" charset="2"/>
              <a:buChar char="ü"/>
            </a:pPr>
            <a:endParaRPr lang="es-MX" dirty="0"/>
          </a:p>
          <a:p>
            <a:pPr marL="285750" indent="-285750">
              <a:buFont typeface="Wingdings" panose="05000000000000000000" pitchFamily="2" charset="2"/>
              <a:buChar char="ü"/>
            </a:pPr>
            <a:r>
              <a:rPr lang="es-MX" dirty="0" err="1"/>
              <a:t>Multinomial</a:t>
            </a:r>
            <a:r>
              <a:rPr lang="es-MX" dirty="0"/>
              <a:t> – es del tipo ordinal, pero con la variable objetivo ordenada.</a:t>
            </a:r>
          </a:p>
        </p:txBody>
      </p:sp>
    </p:spTree>
    <p:extLst>
      <p:ext uri="{BB962C8B-B14F-4D97-AF65-F5344CB8AC3E}">
        <p14:creationId xmlns:p14="http://schemas.microsoft.com/office/powerpoint/2010/main" val="155002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a:xfrm>
            <a:off x="670646" y="629266"/>
            <a:ext cx="4305936" cy="1622321"/>
          </a:xfrm>
        </p:spPr>
        <p:txBody>
          <a:bodyPr>
            <a:normAutofit/>
          </a:bodyPr>
          <a:lstStyle/>
          <a:p>
            <a:pPr>
              <a:lnSpc>
                <a:spcPct val="90000"/>
              </a:lnSpc>
            </a:pPr>
            <a:r>
              <a:rPr lang="es-MX" sz="3600">
                <a:solidFill>
                  <a:srgbClr val="EBEBEB"/>
                </a:solidFill>
              </a:rPr>
              <a:t>Regresión Logística (Base de Datos)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1137"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61946" y="-180475"/>
            <a:ext cx="6858001" cy="721895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Imagen 5">
            <a:extLst>
              <a:ext uri="{FF2B5EF4-FFF2-40B4-BE49-F238E27FC236}">
                <a16:creationId xmlns:a16="http://schemas.microsoft.com/office/drawing/2014/main" id="{C891ED73-8012-49C2-B11B-D5CA1596B127}"/>
              </a:ext>
            </a:extLst>
          </p:cNvPr>
          <p:cNvPicPr>
            <a:picLocks noChangeAspect="1"/>
          </p:cNvPicPr>
          <p:nvPr/>
        </p:nvPicPr>
        <p:blipFill>
          <a:blip r:embed="rId2"/>
          <a:stretch>
            <a:fillRect/>
          </a:stretch>
        </p:blipFill>
        <p:spPr>
          <a:xfrm>
            <a:off x="6144221" y="1430120"/>
            <a:ext cx="6140125" cy="4559042"/>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889"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a:xfrm>
            <a:off x="670646" y="2438400"/>
            <a:ext cx="4305935" cy="3785419"/>
          </a:xfrm>
        </p:spPr>
        <p:txBody>
          <a:bodyPr>
            <a:normAutofit/>
          </a:bodyPr>
          <a:lstStyle/>
          <a:p>
            <a:r>
              <a:rPr lang="pt-BR" dirty="0" err="1">
                <a:solidFill>
                  <a:srgbClr val="EBEBEB"/>
                </a:solidFill>
              </a:rPr>
              <a:t>PimaIndiansDiabetes</a:t>
            </a:r>
            <a:r>
              <a:rPr lang="pt-BR" dirty="0">
                <a:solidFill>
                  <a:srgbClr val="EBEBEB"/>
                </a:solidFill>
              </a:rPr>
              <a:t>: </a:t>
            </a:r>
            <a:r>
              <a:rPr lang="pt-BR" dirty="0" err="1">
                <a:solidFill>
                  <a:srgbClr val="EBEBEB"/>
                </a:solidFill>
              </a:rPr>
              <a:t>Pima</a:t>
            </a:r>
            <a:r>
              <a:rPr lang="pt-BR" dirty="0">
                <a:solidFill>
                  <a:srgbClr val="EBEBEB"/>
                </a:solidFill>
              </a:rPr>
              <a:t> </a:t>
            </a:r>
            <a:r>
              <a:rPr lang="pt-BR" dirty="0" err="1">
                <a:solidFill>
                  <a:srgbClr val="EBEBEB"/>
                </a:solidFill>
              </a:rPr>
              <a:t>Indians</a:t>
            </a:r>
            <a:r>
              <a:rPr lang="pt-BR" dirty="0">
                <a:solidFill>
                  <a:srgbClr val="EBEBEB"/>
                </a:solidFill>
              </a:rPr>
              <a:t> Diabetes </a:t>
            </a:r>
            <a:r>
              <a:rPr lang="pt-BR" dirty="0" err="1">
                <a:solidFill>
                  <a:srgbClr val="EBEBEB"/>
                </a:solidFill>
              </a:rPr>
              <a:t>Database</a:t>
            </a:r>
            <a:endParaRPr lang="pt-BR" dirty="0">
              <a:solidFill>
                <a:srgbClr val="EBEBEB"/>
              </a:solidFill>
            </a:endParaRPr>
          </a:p>
          <a:p>
            <a:r>
              <a:rPr lang="en-US" dirty="0">
                <a:solidFill>
                  <a:srgbClr val="EBEBEB"/>
                </a:solidFill>
              </a:rPr>
              <a:t>El dataset </a:t>
            </a:r>
            <a:r>
              <a:rPr lang="en-US" dirty="0" err="1">
                <a:solidFill>
                  <a:srgbClr val="EBEBEB"/>
                </a:solidFill>
              </a:rPr>
              <a:t>contiene</a:t>
            </a:r>
            <a:r>
              <a:rPr lang="en-US" dirty="0">
                <a:solidFill>
                  <a:srgbClr val="EBEBEB"/>
                </a:solidFill>
              </a:rPr>
              <a:t> 768 </a:t>
            </a:r>
            <a:r>
              <a:rPr lang="en-US" dirty="0" err="1">
                <a:solidFill>
                  <a:srgbClr val="EBEBEB"/>
                </a:solidFill>
              </a:rPr>
              <a:t>observaciones</a:t>
            </a:r>
            <a:r>
              <a:rPr lang="en-US" dirty="0">
                <a:solidFill>
                  <a:srgbClr val="EBEBEB"/>
                </a:solidFill>
              </a:rPr>
              <a:t> y 9 variables</a:t>
            </a:r>
          </a:p>
          <a:p>
            <a:r>
              <a:rPr lang="en-US" dirty="0">
                <a:solidFill>
                  <a:srgbClr val="EBEBEB"/>
                </a:solidFill>
              </a:rPr>
              <a:t>El </a:t>
            </a:r>
            <a:r>
              <a:rPr lang="en-US" dirty="0" err="1">
                <a:solidFill>
                  <a:srgbClr val="EBEBEB"/>
                </a:solidFill>
              </a:rPr>
              <a:t>objetivo</a:t>
            </a:r>
            <a:r>
              <a:rPr lang="en-US" dirty="0">
                <a:solidFill>
                  <a:srgbClr val="EBEBEB"/>
                </a:solidFill>
              </a:rPr>
              <a:t> del dataset es </a:t>
            </a:r>
            <a:r>
              <a:rPr lang="en-US" dirty="0" err="1">
                <a:solidFill>
                  <a:srgbClr val="EBEBEB"/>
                </a:solidFill>
              </a:rPr>
              <a:t>diagnosticar</a:t>
            </a:r>
            <a:r>
              <a:rPr lang="en-US" dirty="0">
                <a:solidFill>
                  <a:srgbClr val="EBEBEB"/>
                </a:solidFill>
              </a:rPr>
              <a:t> </a:t>
            </a:r>
            <a:r>
              <a:rPr lang="en-US" dirty="0" err="1">
                <a:solidFill>
                  <a:srgbClr val="EBEBEB"/>
                </a:solidFill>
              </a:rPr>
              <a:t>si</a:t>
            </a:r>
            <a:r>
              <a:rPr lang="en-US" dirty="0">
                <a:solidFill>
                  <a:srgbClr val="EBEBEB"/>
                </a:solidFill>
              </a:rPr>
              <a:t> un </a:t>
            </a:r>
            <a:r>
              <a:rPr lang="en-US" dirty="0" err="1">
                <a:solidFill>
                  <a:srgbClr val="EBEBEB"/>
                </a:solidFill>
              </a:rPr>
              <a:t>paciente</a:t>
            </a:r>
            <a:r>
              <a:rPr lang="en-US" dirty="0">
                <a:solidFill>
                  <a:srgbClr val="EBEBEB"/>
                </a:solidFill>
              </a:rPr>
              <a:t> </a:t>
            </a:r>
            <a:r>
              <a:rPr lang="en-US" dirty="0" err="1">
                <a:solidFill>
                  <a:srgbClr val="EBEBEB"/>
                </a:solidFill>
              </a:rPr>
              <a:t>tiene</a:t>
            </a:r>
            <a:r>
              <a:rPr lang="en-US" dirty="0">
                <a:solidFill>
                  <a:srgbClr val="EBEBEB"/>
                </a:solidFill>
              </a:rPr>
              <a:t> diabetes o no, </a:t>
            </a:r>
            <a:r>
              <a:rPr lang="en-US" dirty="0" err="1">
                <a:solidFill>
                  <a:srgbClr val="EBEBEB"/>
                </a:solidFill>
              </a:rPr>
              <a:t>basado</a:t>
            </a:r>
            <a:r>
              <a:rPr lang="en-US" dirty="0">
                <a:solidFill>
                  <a:srgbClr val="EBEBEB"/>
                </a:solidFill>
              </a:rPr>
              <a:t> </a:t>
            </a:r>
            <a:r>
              <a:rPr lang="en-US" dirty="0" err="1">
                <a:solidFill>
                  <a:srgbClr val="EBEBEB"/>
                </a:solidFill>
              </a:rPr>
              <a:t>en</a:t>
            </a:r>
            <a:r>
              <a:rPr lang="en-US" dirty="0">
                <a:solidFill>
                  <a:srgbClr val="EBEBEB"/>
                </a:solidFill>
              </a:rPr>
              <a:t> </a:t>
            </a:r>
            <a:r>
              <a:rPr lang="en-US" dirty="0" err="1">
                <a:solidFill>
                  <a:srgbClr val="EBEBEB"/>
                </a:solidFill>
              </a:rPr>
              <a:t>ciertas</a:t>
            </a:r>
            <a:r>
              <a:rPr lang="en-US" dirty="0">
                <a:solidFill>
                  <a:srgbClr val="EBEBEB"/>
                </a:solidFill>
              </a:rPr>
              <a:t> variables</a:t>
            </a:r>
          </a:p>
          <a:p>
            <a:endParaRPr lang="es-MX" dirty="0">
              <a:solidFill>
                <a:srgbClr val="EBEBEB"/>
              </a:solidFill>
            </a:endParaRPr>
          </a:p>
        </p:txBody>
      </p:sp>
    </p:spTree>
    <p:extLst>
      <p:ext uri="{BB962C8B-B14F-4D97-AF65-F5344CB8AC3E}">
        <p14:creationId xmlns:p14="http://schemas.microsoft.com/office/powerpoint/2010/main" val="229789606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299EF-0FC2-41F6-A02D-280007FD4384}"/>
              </a:ext>
            </a:extLst>
          </p:cNvPr>
          <p:cNvSpPr>
            <a:spLocks noGrp="1"/>
          </p:cNvSpPr>
          <p:nvPr>
            <p:ph type="title"/>
          </p:nvPr>
        </p:nvSpPr>
        <p:spPr/>
        <p:txBody>
          <a:bodyPr/>
          <a:lstStyle/>
          <a:p>
            <a:r>
              <a:rPr lang="es-MX" dirty="0"/>
              <a:t>Regresión Logística</a:t>
            </a:r>
          </a:p>
        </p:txBody>
      </p:sp>
      <p:sp>
        <p:nvSpPr>
          <p:cNvPr id="3" name="Marcador de contenido 2">
            <a:extLst>
              <a:ext uri="{FF2B5EF4-FFF2-40B4-BE49-F238E27FC236}">
                <a16:creationId xmlns:a16="http://schemas.microsoft.com/office/drawing/2014/main" id="{23830383-0F20-412A-8015-AFA0FFE4918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6C0ACC4-2438-47F8-B331-5762C64C39C9}"/>
              </a:ext>
            </a:extLst>
          </p:cNvPr>
          <p:cNvPicPr>
            <a:picLocks noChangeAspect="1"/>
          </p:cNvPicPr>
          <p:nvPr/>
        </p:nvPicPr>
        <p:blipFill>
          <a:blip r:embed="rId2"/>
          <a:stretch>
            <a:fillRect/>
          </a:stretch>
        </p:blipFill>
        <p:spPr>
          <a:xfrm>
            <a:off x="667733" y="2263163"/>
            <a:ext cx="10925175" cy="2838450"/>
          </a:xfrm>
          <a:prstGeom prst="rect">
            <a:avLst/>
          </a:prstGeom>
        </p:spPr>
      </p:pic>
    </p:spTree>
    <p:extLst>
      <p:ext uri="{BB962C8B-B14F-4D97-AF65-F5344CB8AC3E}">
        <p14:creationId xmlns:p14="http://schemas.microsoft.com/office/powerpoint/2010/main" val="418408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5337685" cy="4195481"/>
          </a:xfrm>
        </p:spPr>
        <p:txBody>
          <a:bodyPr/>
          <a:lstStyle/>
          <a:p>
            <a:r>
              <a:rPr lang="es-ES" dirty="0"/>
              <a:t>Los árboles de decisión son uno de los algoritmos más utilizados para la toma de decisiones en Machine </a:t>
            </a:r>
            <a:r>
              <a:rPr lang="es-ES" dirty="0" err="1"/>
              <a:t>Learning</a:t>
            </a:r>
            <a:r>
              <a:rPr lang="es-ES" dirty="0"/>
              <a:t>.</a:t>
            </a:r>
          </a:p>
          <a:p>
            <a:r>
              <a:rPr lang="es-ES" dirty="0"/>
              <a:t>Aunque su capacidad predictiva es superada por otros algoritmos, son de uso frecuente por su sencilla implementación y fácil interpretación.</a:t>
            </a:r>
          </a:p>
          <a:p>
            <a:endParaRPr lang="es-ES" dirty="0"/>
          </a:p>
          <a:p>
            <a:endParaRPr lang="es-MX" dirty="0"/>
          </a:p>
        </p:txBody>
      </p:sp>
      <p:pic>
        <p:nvPicPr>
          <p:cNvPr id="5" name="Imagen 4">
            <a:extLst>
              <a:ext uri="{FF2B5EF4-FFF2-40B4-BE49-F238E27FC236}">
                <a16:creationId xmlns:a16="http://schemas.microsoft.com/office/drawing/2014/main" id="{D12965BF-360E-4B3F-B3AE-7F8371A75C0A}"/>
              </a:ext>
            </a:extLst>
          </p:cNvPr>
          <p:cNvPicPr>
            <a:picLocks noChangeAspect="1"/>
          </p:cNvPicPr>
          <p:nvPr/>
        </p:nvPicPr>
        <p:blipFill>
          <a:blip r:embed="rId2"/>
          <a:stretch>
            <a:fillRect/>
          </a:stretch>
        </p:blipFill>
        <p:spPr>
          <a:xfrm>
            <a:off x="7242855" y="1976157"/>
            <a:ext cx="4724400" cy="4429125"/>
          </a:xfrm>
          <a:prstGeom prst="rect">
            <a:avLst/>
          </a:prstGeom>
        </p:spPr>
      </p:pic>
    </p:spTree>
    <p:extLst>
      <p:ext uri="{BB962C8B-B14F-4D97-AF65-F5344CB8AC3E}">
        <p14:creationId xmlns:p14="http://schemas.microsoft.com/office/powerpoint/2010/main" val="145037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p:txBody>
          <a:bodyPr/>
          <a:lstStyle/>
          <a:p>
            <a:r>
              <a:rPr lang="es-MX" dirty="0"/>
              <a:t>Métricas de la Clasificación</a:t>
            </a:r>
          </a:p>
        </p:txBody>
      </p:sp>
      <p:pic>
        <p:nvPicPr>
          <p:cNvPr id="7" name="Imagen 6">
            <a:extLst>
              <a:ext uri="{FF2B5EF4-FFF2-40B4-BE49-F238E27FC236}">
                <a16:creationId xmlns:a16="http://schemas.microsoft.com/office/drawing/2014/main" id="{0DADF1E6-A52C-4210-B83A-DE6E4081A24A}"/>
              </a:ext>
            </a:extLst>
          </p:cNvPr>
          <p:cNvPicPr>
            <a:picLocks noChangeAspect="1"/>
          </p:cNvPicPr>
          <p:nvPr/>
        </p:nvPicPr>
        <p:blipFill rotWithShape="1">
          <a:blip r:embed="rId3"/>
          <a:srcRect l="7995" t="26392" r="42396" b="24338"/>
          <a:stretch/>
        </p:blipFill>
        <p:spPr>
          <a:xfrm>
            <a:off x="1299989" y="1168837"/>
            <a:ext cx="8482989" cy="4739067"/>
          </a:xfrm>
          <a:prstGeom prst="rect">
            <a:avLst/>
          </a:prstGeom>
        </p:spPr>
      </p:pic>
      <p:sp>
        <p:nvSpPr>
          <p:cNvPr id="8" name="CuadroTexto 7">
            <a:extLst>
              <a:ext uri="{FF2B5EF4-FFF2-40B4-BE49-F238E27FC236}">
                <a16:creationId xmlns:a16="http://schemas.microsoft.com/office/drawing/2014/main" id="{456EFE73-3689-462A-AAC4-FF08ECCB2D6E}"/>
              </a:ext>
            </a:extLst>
          </p:cNvPr>
          <p:cNvSpPr txBox="1"/>
          <p:nvPr/>
        </p:nvSpPr>
        <p:spPr>
          <a:xfrm>
            <a:off x="1404388" y="5907904"/>
            <a:ext cx="2798284" cy="923330"/>
          </a:xfrm>
          <a:prstGeom prst="rect">
            <a:avLst/>
          </a:prstGeom>
          <a:noFill/>
        </p:spPr>
        <p:txBody>
          <a:bodyPr wrap="square" rtlCol="0">
            <a:spAutoFit/>
          </a:bodyPr>
          <a:lstStyle/>
          <a:p>
            <a:r>
              <a:rPr lang="es-MX" dirty="0"/>
              <a:t>ERROR TIPO II</a:t>
            </a:r>
          </a:p>
          <a:p>
            <a:r>
              <a:rPr lang="es-MX" dirty="0"/>
              <a:t>Este enfermo, pero el </a:t>
            </a:r>
            <a:r>
              <a:rPr lang="es-MX" dirty="0" err="1"/>
              <a:t>Dr</a:t>
            </a:r>
            <a:r>
              <a:rPr lang="es-MX" dirty="0"/>
              <a:t> dice que es sano</a:t>
            </a:r>
          </a:p>
        </p:txBody>
      </p:sp>
      <p:sp>
        <p:nvSpPr>
          <p:cNvPr id="9" name="CuadroTexto 8">
            <a:extLst>
              <a:ext uri="{FF2B5EF4-FFF2-40B4-BE49-F238E27FC236}">
                <a16:creationId xmlns:a16="http://schemas.microsoft.com/office/drawing/2014/main" id="{C14B024C-5250-4674-A0FE-D16736AA0D6E}"/>
              </a:ext>
            </a:extLst>
          </p:cNvPr>
          <p:cNvSpPr txBox="1"/>
          <p:nvPr/>
        </p:nvSpPr>
        <p:spPr>
          <a:xfrm>
            <a:off x="9801704" y="2354655"/>
            <a:ext cx="2798284" cy="923330"/>
          </a:xfrm>
          <a:prstGeom prst="rect">
            <a:avLst/>
          </a:prstGeom>
          <a:noFill/>
        </p:spPr>
        <p:txBody>
          <a:bodyPr wrap="square" rtlCol="0">
            <a:spAutoFit/>
          </a:bodyPr>
          <a:lstStyle/>
          <a:p>
            <a:r>
              <a:rPr lang="es-MX" dirty="0"/>
              <a:t>ERROR TIPO I</a:t>
            </a:r>
          </a:p>
          <a:p>
            <a:r>
              <a:rPr lang="es-MX" dirty="0"/>
              <a:t>Este Sano, El Dr. Dice que está enfermo</a:t>
            </a:r>
          </a:p>
        </p:txBody>
      </p:sp>
    </p:spTree>
    <p:extLst>
      <p:ext uri="{BB962C8B-B14F-4D97-AF65-F5344CB8AC3E}">
        <p14:creationId xmlns:p14="http://schemas.microsoft.com/office/powerpoint/2010/main" val="387764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MX" dirty="0"/>
              <a:t>Árboles de Decisión</a:t>
            </a:r>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Un árbol de decisión es un modelo predictivo que divide el espacio de los predictores agrupando observaciones con valores similares para la variable respuesta o dependiente.</a:t>
            </a:r>
          </a:p>
          <a:p>
            <a:r>
              <a:rPr lang="es-ES" dirty="0"/>
              <a:t>Para dividir el espacio muestral en </a:t>
            </a:r>
            <a:r>
              <a:rPr lang="es-ES" dirty="0" err="1"/>
              <a:t>sub-regiones</a:t>
            </a:r>
            <a:r>
              <a:rPr lang="es-ES" dirty="0"/>
              <a:t> es preciso aplicar una serie de reglas o decisiones, para que cada </a:t>
            </a:r>
            <a:r>
              <a:rPr lang="es-ES" dirty="0" err="1"/>
              <a:t>sub-región</a:t>
            </a:r>
            <a:r>
              <a:rPr lang="es-ES" dirty="0"/>
              <a:t> contenga la mayor proporción posible de individuos de una de las poblaciones.</a:t>
            </a:r>
          </a:p>
          <a:p>
            <a:endParaRPr lang="es-ES" dirty="0"/>
          </a:p>
          <a:p>
            <a:r>
              <a:rPr lang="es-ES" dirty="0"/>
              <a:t>Si una </a:t>
            </a:r>
            <a:r>
              <a:rPr lang="es-ES" dirty="0" err="1"/>
              <a:t>sub-región</a:t>
            </a:r>
            <a:r>
              <a:rPr lang="es-ES" dirty="0"/>
              <a:t> contiene datos de diferentes clases, se subdivide en regiones más pequeñas hasta fragmentar el espacio en </a:t>
            </a:r>
            <a:r>
              <a:rPr lang="es-ES" dirty="0" err="1"/>
              <a:t>sub-regiones</a:t>
            </a:r>
            <a:r>
              <a:rPr lang="es-ES" dirty="0"/>
              <a:t> menores que integran datos de la misma clase.</a:t>
            </a:r>
          </a:p>
          <a:p>
            <a:endParaRPr lang="es-MX" dirty="0"/>
          </a:p>
        </p:txBody>
      </p:sp>
    </p:spTree>
    <p:extLst>
      <p:ext uri="{BB962C8B-B14F-4D97-AF65-F5344CB8AC3E}">
        <p14:creationId xmlns:p14="http://schemas.microsoft.com/office/powerpoint/2010/main" val="153024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Cuál es el origen de los árboles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140233" y="2052919"/>
            <a:ext cx="10868153" cy="4195481"/>
          </a:xfrm>
        </p:spPr>
        <p:txBody>
          <a:bodyPr>
            <a:normAutofit/>
          </a:bodyPr>
          <a:lstStyle/>
          <a:p>
            <a:r>
              <a:rPr lang="es-ES" dirty="0"/>
              <a:t>Los creadores de la metodología del árbol de clasificación con aplicación al aprendizaje automático, también llamada metodología CART, fueron Leo </a:t>
            </a:r>
            <a:r>
              <a:rPr lang="es-ES" dirty="0" err="1"/>
              <a:t>Breiman</a:t>
            </a:r>
            <a:r>
              <a:rPr lang="es-ES" dirty="0"/>
              <a:t>, Jerome Friedman, Richard </a:t>
            </a:r>
            <a:r>
              <a:rPr lang="es-ES" dirty="0" err="1"/>
              <a:t>Olshen</a:t>
            </a:r>
            <a:r>
              <a:rPr lang="es-ES" dirty="0"/>
              <a:t> y Charles Stone. Su aplicación en el ámbito de la Estadística se inició en 1984.</a:t>
            </a:r>
          </a:p>
          <a:p>
            <a:r>
              <a:rPr lang="es-ES" dirty="0"/>
              <a:t>Un árbol de decisión es un algoritmo supervisado de aprendizaje automático porque para que aprenda el modelo necesitamos una variable dependiente en el</a:t>
            </a:r>
          </a:p>
          <a:p>
            <a:r>
              <a:rPr lang="es-ES" dirty="0"/>
              <a:t>conjunto de entrenamiento.</a:t>
            </a:r>
            <a:endParaRPr lang="es-MX" dirty="0"/>
          </a:p>
        </p:txBody>
      </p:sp>
    </p:spTree>
    <p:extLst>
      <p:ext uri="{BB962C8B-B14F-4D97-AF65-F5344CB8AC3E}">
        <p14:creationId xmlns:p14="http://schemas.microsoft.com/office/powerpoint/2010/main" val="413490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p:txBody>
          <a:bodyPr/>
          <a:lstStyle/>
          <a:p>
            <a:r>
              <a:rPr lang="es-ES" dirty="0"/>
              <a:t>Estructura básica de un árbol de decisión</a:t>
            </a:r>
            <a:endParaRPr lang="es-MX" dirty="0"/>
          </a:p>
        </p:txBody>
      </p:sp>
      <p:sp>
        <p:nvSpPr>
          <p:cNvPr id="3" name="Marcador de contenido 2">
            <a:extLst>
              <a:ext uri="{FF2B5EF4-FFF2-40B4-BE49-F238E27FC236}">
                <a16:creationId xmlns:a16="http://schemas.microsoft.com/office/drawing/2014/main" id="{FE443BF7-FA36-43D9-B467-A0FC3FFCB086}"/>
              </a:ext>
            </a:extLst>
          </p:cNvPr>
          <p:cNvSpPr>
            <a:spLocks noGrp="1"/>
          </p:cNvSpPr>
          <p:nvPr>
            <p:ph idx="1"/>
          </p:nvPr>
        </p:nvSpPr>
        <p:spPr>
          <a:xfrm>
            <a:off x="1338537" y="1755464"/>
            <a:ext cx="10868153" cy="4195481"/>
          </a:xfrm>
        </p:spPr>
        <p:txBody>
          <a:bodyPr>
            <a:noAutofit/>
          </a:bodyPr>
          <a:lstStyle/>
          <a:p>
            <a:r>
              <a:rPr lang="es-ES" dirty="0"/>
              <a:t>Los árboles de decisión están formados por nodos y su lectura se realiza de arriba hacia abajo. </a:t>
            </a:r>
          </a:p>
          <a:p>
            <a:r>
              <a:rPr lang="es-ES" dirty="0"/>
              <a:t>Dentro de un árbol de decisión distinguimos diferentes tipos de nodos: </a:t>
            </a:r>
          </a:p>
          <a:p>
            <a:pPr lvl="1"/>
            <a:r>
              <a:rPr lang="es-ES" sz="2000" dirty="0"/>
              <a:t>Primer nodo o nodo raíz: en él se produce la primera división en función de la variable más importante.</a:t>
            </a:r>
          </a:p>
          <a:p>
            <a:pPr lvl="1"/>
            <a:r>
              <a:rPr lang="es-ES" sz="2000" dirty="0"/>
              <a:t>Nodos internos o intermedios: tras la primera división encontramos estos nodos, que vuelven a dividir el conjunto de datos en función de las variables.</a:t>
            </a:r>
          </a:p>
          <a:p>
            <a:pPr lvl="1"/>
            <a:r>
              <a:rPr lang="es-ES" sz="2000" dirty="0"/>
              <a:t>Nodos terminales u hojas: se ubican en la parte inferior del esquema y su función es indicar la clasificación definitiva.</a:t>
            </a:r>
          </a:p>
          <a:p>
            <a:r>
              <a:rPr lang="es-ES" dirty="0"/>
              <a:t>Otro concepto que debes tener claro es la profundidad de un árbol, que viene determinada por el número máximo de nodos de una rama.</a:t>
            </a:r>
          </a:p>
          <a:p>
            <a:endParaRPr lang="es-ES" dirty="0"/>
          </a:p>
          <a:p>
            <a:r>
              <a:rPr lang="es-ES" dirty="0"/>
              <a:t>La continuación te mostramos un ejemplo gráfico:</a:t>
            </a:r>
            <a:endParaRPr lang="es-MX" dirty="0"/>
          </a:p>
        </p:txBody>
      </p:sp>
    </p:spTree>
    <p:extLst>
      <p:ext uri="{BB962C8B-B14F-4D97-AF65-F5344CB8AC3E}">
        <p14:creationId xmlns:p14="http://schemas.microsoft.com/office/powerpoint/2010/main" val="232201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23"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25"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9"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29B861-B0B7-45A6-9003-8BF442AAF71E}"/>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Estructura básica de un árbol de decisión</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Marcador de contenido 6" descr="Diagrama&#10;&#10;Descripción generada automáticamente">
            <a:extLst>
              <a:ext uri="{FF2B5EF4-FFF2-40B4-BE49-F238E27FC236}">
                <a16:creationId xmlns:a16="http://schemas.microsoft.com/office/drawing/2014/main" id="{D99DAB19-7D0E-49D5-A23A-A70ABD4C955A}"/>
              </a:ext>
            </a:extLst>
          </p:cNvPr>
          <p:cNvPicPr>
            <a:picLocks noGrp="1" noChangeAspect="1"/>
          </p:cNvPicPr>
          <p:nvPr>
            <p:ph idx="1"/>
          </p:nvPr>
        </p:nvPicPr>
        <p:blipFill>
          <a:blip r:embed="rId6"/>
          <a:stretch>
            <a:fillRect/>
          </a:stretch>
        </p:blipFill>
        <p:spPr>
          <a:xfrm>
            <a:off x="665399" y="1184894"/>
            <a:ext cx="6480501" cy="4487746"/>
          </a:xfrm>
          <a:prstGeom prst="rect">
            <a:avLst/>
          </a:prstGeom>
          <a:effectLst/>
        </p:spPr>
      </p:pic>
    </p:spTree>
    <p:extLst>
      <p:ext uri="{BB962C8B-B14F-4D97-AF65-F5344CB8AC3E}">
        <p14:creationId xmlns:p14="http://schemas.microsoft.com/office/powerpoint/2010/main" val="381165308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p:txBody>
          <a:bodyPr/>
          <a:lstStyle/>
          <a:p>
            <a:r>
              <a:rPr lang="es-MX" dirty="0"/>
              <a:t>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Son fáciles de construir, interpretar y visualizar.</a:t>
            </a:r>
          </a:p>
          <a:p>
            <a:r>
              <a:rPr lang="es-ES" dirty="0"/>
              <a:t>Selecciona las variables más importantes y en su creación no siempre se hace uso de todos los predictores.</a:t>
            </a:r>
          </a:p>
          <a:p>
            <a:r>
              <a:rPr lang="es-ES" dirty="0"/>
              <a:t>Si faltan datos no podremos recorrer el árbol hasta un nodo terminal, pero sí podemos hacer predicciones promediando las hojas del sub-árbol que alcancemos.</a:t>
            </a:r>
          </a:p>
          <a:p>
            <a:r>
              <a:rPr lang="es-ES" dirty="0"/>
              <a:t>No es preciso que se cumplan una serie de supuestos como en la regresión lineal (linealidad, normalidad de los residuos, homogeneidad de la varianza, etc.).</a:t>
            </a:r>
          </a:p>
          <a:p>
            <a:r>
              <a:rPr lang="es-ES" dirty="0"/>
              <a:t>Sirven tanto para variables dependientes cualitativas como cuantitativas, como para variables predictoras o independientes numéricas y categóricas. Además, no necesita variables </a:t>
            </a:r>
            <a:r>
              <a:rPr lang="es-ES" dirty="0" err="1"/>
              <a:t>dummys</a:t>
            </a:r>
            <a:r>
              <a:rPr lang="es-ES" dirty="0"/>
              <a:t>, aunque a veces mejoran el modelo.</a:t>
            </a:r>
          </a:p>
          <a:p>
            <a:r>
              <a:rPr lang="es-ES" dirty="0"/>
              <a:t>Permiten relaciones no lineales entre las variables explicativas y la variable dependiente.</a:t>
            </a:r>
          </a:p>
          <a:p>
            <a:r>
              <a:rPr lang="es-ES" dirty="0"/>
              <a:t>Nos podemos servir de ellos para categorizar variables numéricas.</a:t>
            </a:r>
            <a:endParaRPr lang="es-MX" dirty="0"/>
          </a:p>
        </p:txBody>
      </p:sp>
    </p:spTree>
    <p:extLst>
      <p:ext uri="{BB962C8B-B14F-4D97-AF65-F5344CB8AC3E}">
        <p14:creationId xmlns:p14="http://schemas.microsoft.com/office/powerpoint/2010/main" val="2177857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B51CF-9B81-4346-8E3A-B020A7E15736}"/>
              </a:ext>
            </a:extLst>
          </p:cNvPr>
          <p:cNvSpPr>
            <a:spLocks noGrp="1"/>
          </p:cNvSpPr>
          <p:nvPr>
            <p:ph type="title"/>
          </p:nvPr>
        </p:nvSpPr>
        <p:spPr>
          <a:xfrm>
            <a:off x="667733" y="452718"/>
            <a:ext cx="11076248" cy="1400530"/>
          </a:xfrm>
        </p:spPr>
        <p:txBody>
          <a:bodyPr/>
          <a:lstStyle/>
          <a:p>
            <a:r>
              <a:rPr lang="es-MX" dirty="0"/>
              <a:t>Desventajas de los árboles de Decisión</a:t>
            </a:r>
          </a:p>
        </p:txBody>
      </p:sp>
      <p:sp>
        <p:nvSpPr>
          <p:cNvPr id="3" name="Marcador de contenido 2">
            <a:extLst>
              <a:ext uri="{FF2B5EF4-FFF2-40B4-BE49-F238E27FC236}">
                <a16:creationId xmlns:a16="http://schemas.microsoft.com/office/drawing/2014/main" id="{00D1558D-2C93-4687-BB6B-D14D8E05BD44}"/>
              </a:ext>
            </a:extLst>
          </p:cNvPr>
          <p:cNvSpPr>
            <a:spLocks noGrp="1"/>
          </p:cNvSpPr>
          <p:nvPr>
            <p:ph idx="1"/>
          </p:nvPr>
        </p:nvSpPr>
        <p:spPr>
          <a:xfrm>
            <a:off x="1140233" y="1399143"/>
            <a:ext cx="10835102" cy="4849258"/>
          </a:xfrm>
        </p:spPr>
        <p:txBody>
          <a:bodyPr>
            <a:noAutofit/>
          </a:bodyPr>
          <a:lstStyle/>
          <a:p>
            <a:r>
              <a:rPr lang="es-ES" dirty="0"/>
              <a:t>Tienden al sobreajuste u </a:t>
            </a:r>
            <a:r>
              <a:rPr lang="es-ES" dirty="0" err="1"/>
              <a:t>overfitting</a:t>
            </a:r>
            <a:r>
              <a:rPr lang="es-ES" dirty="0"/>
              <a:t> de los datos, por lo que el modelo al predecir nuevos casos no estima con el mismo índice de acierto.</a:t>
            </a:r>
          </a:p>
          <a:p>
            <a:r>
              <a:rPr lang="es-ES" dirty="0"/>
              <a:t>Se ven influenciadas por los </a:t>
            </a:r>
            <a:r>
              <a:rPr lang="es-ES" dirty="0" err="1"/>
              <a:t>outliers</a:t>
            </a:r>
            <a:r>
              <a:rPr lang="es-ES" dirty="0"/>
              <a:t>, creando árboles con ramas muy profundas que no predicen bien para nuevos casos. Se deben eliminar dichos </a:t>
            </a:r>
            <a:r>
              <a:rPr lang="es-ES" dirty="0" err="1"/>
              <a:t>outliers</a:t>
            </a:r>
            <a:r>
              <a:rPr lang="es-ES" dirty="0"/>
              <a:t>.</a:t>
            </a:r>
          </a:p>
          <a:p>
            <a:r>
              <a:rPr lang="es-ES" dirty="0"/>
              <a:t>No suelen ser muy eficientes con modelos de regresión.</a:t>
            </a:r>
          </a:p>
          <a:p>
            <a:r>
              <a:rPr lang="es-ES" dirty="0"/>
              <a:t>Crear árboles demasiado complejos puede conllevar que no se adapten bien a los nuevos datos. La complejidad resta capacidad de interpretación.</a:t>
            </a:r>
          </a:p>
          <a:p>
            <a:r>
              <a:rPr lang="es-ES" dirty="0"/>
              <a:t>Se pueden crear árboles sesgados si una de las clases es más numerosa que otra.</a:t>
            </a:r>
          </a:p>
          <a:p>
            <a:r>
              <a:rPr lang="es-ES" dirty="0"/>
              <a:t>Se pierde información cuando se utilizan para categorizar una variable numérica continua.</a:t>
            </a:r>
            <a:endParaRPr lang="es-MX" dirty="0"/>
          </a:p>
        </p:txBody>
      </p:sp>
    </p:spTree>
    <p:extLst>
      <p:ext uri="{BB962C8B-B14F-4D97-AF65-F5344CB8AC3E}">
        <p14:creationId xmlns:p14="http://schemas.microsoft.com/office/powerpoint/2010/main" val="257387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5253-5506-4A71-8110-63E34A315E5B}"/>
              </a:ext>
            </a:extLst>
          </p:cNvPr>
          <p:cNvSpPr>
            <a:spLocks noGrp="1"/>
          </p:cNvSpPr>
          <p:nvPr>
            <p:ph type="title"/>
          </p:nvPr>
        </p:nvSpPr>
        <p:spPr>
          <a:xfrm>
            <a:off x="667733" y="452718"/>
            <a:ext cx="9719439" cy="869306"/>
          </a:xfrm>
        </p:spPr>
        <p:txBody>
          <a:bodyPr/>
          <a:lstStyle/>
          <a:p>
            <a:r>
              <a:rPr lang="es-ES" dirty="0"/>
              <a:t>Cómo se crea un árbol de decisión</a:t>
            </a:r>
            <a:endParaRPr lang="es-MX" dirty="0"/>
          </a:p>
        </p:txBody>
      </p:sp>
      <p:sp>
        <p:nvSpPr>
          <p:cNvPr id="3" name="Marcador de contenido 2">
            <a:extLst>
              <a:ext uri="{FF2B5EF4-FFF2-40B4-BE49-F238E27FC236}">
                <a16:creationId xmlns:a16="http://schemas.microsoft.com/office/drawing/2014/main" id="{B5DA9D88-670C-4CBA-B155-CABED4A53500}"/>
              </a:ext>
            </a:extLst>
          </p:cNvPr>
          <p:cNvSpPr>
            <a:spLocks noGrp="1"/>
          </p:cNvSpPr>
          <p:nvPr>
            <p:ph idx="1"/>
          </p:nvPr>
        </p:nvSpPr>
        <p:spPr>
          <a:xfrm>
            <a:off x="1140232" y="1410159"/>
            <a:ext cx="10185107" cy="4838241"/>
          </a:xfrm>
        </p:spPr>
        <p:txBody>
          <a:bodyPr>
            <a:normAutofit fontScale="92500" lnSpcReduction="10000"/>
          </a:bodyPr>
          <a:lstStyle/>
          <a:p>
            <a:r>
              <a:rPr lang="es-ES" dirty="0"/>
              <a:t>La creación de un árbol de decisión de un problema de clasificación se lleva a cabo aplicando el algoritmo de Hunt que se basa en la división en </a:t>
            </a:r>
            <a:r>
              <a:rPr lang="es-ES" dirty="0" err="1"/>
              <a:t>sub-conjuntos</a:t>
            </a:r>
            <a:r>
              <a:rPr lang="es-ES" dirty="0"/>
              <a:t> que buscan una separación óptima. Dado un conjunto de registros de entrenamiento de un nodo, si pertenecen a la misma clase se considera un nodo terminal, pero si pertenecen a varias clases, se dividen los datos en </a:t>
            </a:r>
            <a:r>
              <a:rPr lang="es-ES" dirty="0" err="1"/>
              <a:t>sub-conjuntos</a:t>
            </a:r>
            <a:r>
              <a:rPr lang="es-ES" dirty="0"/>
              <a:t> más pequeños en función de una variable y se repite el proceso.</a:t>
            </a:r>
          </a:p>
          <a:p>
            <a:endParaRPr lang="es-ES" dirty="0"/>
          </a:p>
          <a:p>
            <a:r>
              <a:rPr lang="es-ES" dirty="0"/>
              <a:t>Para seleccionar qué variable elegir para obtener la mejor división se puede considerar el Error de Clasificación, el índice Gini (</a:t>
            </a:r>
            <a:r>
              <a:rPr lang="es-ES" dirty="0" err="1"/>
              <a:t>rpart</a:t>
            </a:r>
            <a:r>
              <a:rPr lang="es-ES" dirty="0"/>
              <a:t>) o la Entropía (C50).</a:t>
            </a:r>
          </a:p>
          <a:p>
            <a:endParaRPr lang="es-ES" dirty="0"/>
          </a:p>
          <a:p>
            <a:r>
              <a:rPr lang="es-ES" dirty="0"/>
              <a:t>El índice de Gini mide el grado de pureza de un nodo. Nos mide la probabilidad de no sacar dos registros de la misma clase del nodo. A mayor índice de Gini menor pureza, por lo que seleccionaremos la variable con menor Gini ponderado. Suele seleccionar divisiones desbalanceadas, donde normalmente aísla en un nodo una clase mayoritaria y el resto de clases los clasifica en otros nodos.</a:t>
            </a:r>
            <a:endParaRPr lang="es-MX" dirty="0"/>
          </a:p>
        </p:txBody>
      </p:sp>
    </p:spTree>
    <p:extLst>
      <p:ext uri="{BB962C8B-B14F-4D97-AF65-F5344CB8AC3E}">
        <p14:creationId xmlns:p14="http://schemas.microsoft.com/office/powerpoint/2010/main" val="156313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Índice de Gini</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p:txBody>
          <a:bodyPr/>
          <a:lstStyle/>
          <a:p>
            <a:r>
              <a:rPr lang="es-ES" dirty="0"/>
              <a:t>Donde Pi es la probabilidad de que un ejemplo sea de la clase i.</a:t>
            </a:r>
          </a:p>
          <a:p>
            <a:endParaRPr lang="es-ES" dirty="0"/>
          </a:p>
          <a:p>
            <a:r>
              <a:rPr lang="es-ES" dirty="0"/>
              <a:t>La entropía es una medida que se aplica para cuantificar el desorden de un sistema. Si un nodo es puro su entropía es 0 y solo tiene observaciones de una clase, pero si la entropía es igual a 1, existe la misma frecuencia para cada una de las clases de observaciones.</a:t>
            </a:r>
          </a:p>
          <a:p>
            <a:endParaRPr lang="es-ES" dirty="0"/>
          </a:p>
          <a:p>
            <a:r>
              <a:rPr lang="es-ES" dirty="0"/>
              <a:t>La entropía tiende a crear nodos balanceados en el número de observaciones. Relacionado con la entropía se define la Ganancia de Información que busca la división con mayor ganancia de información, es decir, con menor entropía ponderada de la variable.</a:t>
            </a:r>
            <a:endParaRPr lang="es-MX" dirty="0"/>
          </a:p>
        </p:txBody>
      </p:sp>
      <p:pic>
        <p:nvPicPr>
          <p:cNvPr id="5" name="Imagen 4">
            <a:extLst>
              <a:ext uri="{FF2B5EF4-FFF2-40B4-BE49-F238E27FC236}">
                <a16:creationId xmlns:a16="http://schemas.microsoft.com/office/drawing/2014/main" id="{CE5850E7-6F92-43BA-87FB-22C3ED5825A5}"/>
              </a:ext>
            </a:extLst>
          </p:cNvPr>
          <p:cNvPicPr>
            <a:picLocks noChangeAspect="1"/>
          </p:cNvPicPr>
          <p:nvPr/>
        </p:nvPicPr>
        <p:blipFill>
          <a:blip r:embed="rId3"/>
          <a:stretch>
            <a:fillRect/>
          </a:stretch>
        </p:blipFill>
        <p:spPr>
          <a:xfrm>
            <a:off x="5223783" y="433438"/>
            <a:ext cx="2857500" cy="1000125"/>
          </a:xfrm>
          <a:prstGeom prst="rect">
            <a:avLst/>
          </a:prstGeom>
        </p:spPr>
      </p:pic>
    </p:spTree>
    <p:extLst>
      <p:ext uri="{BB962C8B-B14F-4D97-AF65-F5344CB8AC3E}">
        <p14:creationId xmlns:p14="http://schemas.microsoft.com/office/powerpoint/2010/main" val="3898531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28BB4-6B68-46AA-BD9B-4034668B4C46}"/>
              </a:ext>
            </a:extLst>
          </p:cNvPr>
          <p:cNvSpPr>
            <a:spLocks noGrp="1"/>
          </p:cNvSpPr>
          <p:nvPr>
            <p:ph type="title"/>
          </p:nvPr>
        </p:nvSpPr>
        <p:spPr/>
        <p:txBody>
          <a:bodyPr/>
          <a:lstStyle/>
          <a:p>
            <a:r>
              <a:rPr lang="es-MX" dirty="0"/>
              <a:t>Entropía</a:t>
            </a:r>
          </a:p>
        </p:txBody>
      </p:sp>
      <p:sp>
        <p:nvSpPr>
          <p:cNvPr id="3" name="Marcador de contenido 2">
            <a:extLst>
              <a:ext uri="{FF2B5EF4-FFF2-40B4-BE49-F238E27FC236}">
                <a16:creationId xmlns:a16="http://schemas.microsoft.com/office/drawing/2014/main" id="{A162010C-6504-4C28-AE10-6B624778D79F}"/>
              </a:ext>
            </a:extLst>
          </p:cNvPr>
          <p:cNvSpPr>
            <a:spLocks noGrp="1"/>
          </p:cNvSpPr>
          <p:nvPr>
            <p:ph idx="1"/>
          </p:nvPr>
        </p:nvSpPr>
        <p:spPr>
          <a:xfrm>
            <a:off x="1140233" y="2052919"/>
            <a:ext cx="10603748" cy="4195481"/>
          </a:xfrm>
        </p:spPr>
        <p:txBody>
          <a:bodyPr>
            <a:normAutofit lnSpcReduction="10000"/>
          </a:bodyPr>
          <a:lstStyle/>
          <a:p>
            <a:r>
              <a:rPr lang="es-ES" dirty="0"/>
              <a:t>Donde Pi es la probabilidad de que un ejemplo sea de la clase i.</a:t>
            </a:r>
          </a:p>
          <a:p>
            <a:endParaRPr lang="es-ES" dirty="0"/>
          </a:p>
          <a:p>
            <a:r>
              <a:rPr lang="es-ES" dirty="0"/>
              <a:t>En el caso de los árboles de decisión de un problema de regresión se utiliza el RSS (Residual Sum </a:t>
            </a:r>
            <a:r>
              <a:rPr lang="es-ES" dirty="0" err="1"/>
              <a:t>of</a:t>
            </a:r>
            <a:r>
              <a:rPr lang="es-ES" dirty="0"/>
              <a:t> </a:t>
            </a:r>
            <a:r>
              <a:rPr lang="es-ES" dirty="0" err="1"/>
              <a:t>Squares</a:t>
            </a:r>
            <a:r>
              <a:rPr lang="es-ES" dirty="0"/>
              <a:t>) que es una medida de la discrepancia entre los datos reales y los predichos por el modelo. Un RSS bajo indica un buen ajuste del modelo a los datos, es decir, se busca minimizar el RSS.</a:t>
            </a:r>
          </a:p>
          <a:p>
            <a:r>
              <a:rPr lang="es-ES" dirty="0"/>
              <a:t>Se define el RSS como:</a:t>
            </a:r>
          </a:p>
          <a:p>
            <a:endParaRPr lang="es-ES" dirty="0"/>
          </a:p>
          <a:p>
            <a:endParaRPr lang="es-ES" dirty="0"/>
          </a:p>
          <a:p>
            <a:endParaRPr lang="es-ES" dirty="0"/>
          </a:p>
          <a:p>
            <a:r>
              <a:rPr lang="es-ES" dirty="0"/>
              <a:t>Donde </a:t>
            </a:r>
            <a:r>
              <a:rPr lang="es-ES" dirty="0" err="1"/>
              <a:t>yi</a:t>
            </a:r>
            <a:r>
              <a:rPr lang="es-ES" dirty="0"/>
              <a:t> es el valor real de la variable a predecir y ˆ</a:t>
            </a:r>
            <a:r>
              <a:rPr lang="es-ES" dirty="0" err="1"/>
              <a:t>yi</a:t>
            </a:r>
            <a:r>
              <a:rPr lang="es-ES" dirty="0"/>
              <a:t> es el valor predicho.</a:t>
            </a:r>
            <a:endParaRPr lang="es-MX" dirty="0"/>
          </a:p>
        </p:txBody>
      </p:sp>
      <p:pic>
        <p:nvPicPr>
          <p:cNvPr id="4" name="Imagen 3">
            <a:extLst>
              <a:ext uri="{FF2B5EF4-FFF2-40B4-BE49-F238E27FC236}">
                <a16:creationId xmlns:a16="http://schemas.microsoft.com/office/drawing/2014/main" id="{0AB9D30B-B357-4B09-A623-55F4CBDF7DF0}"/>
              </a:ext>
            </a:extLst>
          </p:cNvPr>
          <p:cNvPicPr>
            <a:picLocks noChangeAspect="1"/>
          </p:cNvPicPr>
          <p:nvPr/>
        </p:nvPicPr>
        <p:blipFill>
          <a:blip r:embed="rId3"/>
          <a:stretch>
            <a:fillRect/>
          </a:stretch>
        </p:blipFill>
        <p:spPr>
          <a:xfrm>
            <a:off x="3834396" y="452718"/>
            <a:ext cx="4248150" cy="990600"/>
          </a:xfrm>
          <a:prstGeom prst="rect">
            <a:avLst/>
          </a:prstGeom>
        </p:spPr>
      </p:pic>
      <p:pic>
        <p:nvPicPr>
          <p:cNvPr id="6" name="Imagen 5">
            <a:extLst>
              <a:ext uri="{FF2B5EF4-FFF2-40B4-BE49-F238E27FC236}">
                <a16:creationId xmlns:a16="http://schemas.microsoft.com/office/drawing/2014/main" id="{348E72A1-563C-45B0-87F0-3A236A4EAB02}"/>
              </a:ext>
            </a:extLst>
          </p:cNvPr>
          <p:cNvPicPr>
            <a:picLocks noChangeAspect="1"/>
          </p:cNvPicPr>
          <p:nvPr/>
        </p:nvPicPr>
        <p:blipFill rotWithShape="1">
          <a:blip r:embed="rId4"/>
          <a:srcRect r="36113" b="43228"/>
          <a:stretch/>
        </p:blipFill>
        <p:spPr>
          <a:xfrm>
            <a:off x="4607527" y="4470148"/>
            <a:ext cx="3005128" cy="1016251"/>
          </a:xfrm>
          <a:prstGeom prst="rect">
            <a:avLst/>
          </a:prstGeom>
        </p:spPr>
      </p:pic>
    </p:spTree>
    <p:extLst>
      <p:ext uri="{BB962C8B-B14F-4D97-AF65-F5344CB8AC3E}">
        <p14:creationId xmlns:p14="http://schemas.microsoft.com/office/powerpoint/2010/main" val="4195855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sp>
        <p:nvSpPr>
          <p:cNvPr id="3" name="Marcador de contenido 2">
            <a:extLst>
              <a:ext uri="{FF2B5EF4-FFF2-40B4-BE49-F238E27FC236}">
                <a16:creationId xmlns:a16="http://schemas.microsoft.com/office/drawing/2014/main" id="{5FFE825E-96BF-4217-8D16-9C1B9E4747D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324DB55-3245-4F03-A6C1-46F8D1C06EE7}"/>
              </a:ext>
            </a:extLst>
          </p:cNvPr>
          <p:cNvPicPr>
            <a:picLocks noChangeAspect="1"/>
          </p:cNvPicPr>
          <p:nvPr/>
        </p:nvPicPr>
        <p:blipFill>
          <a:blip r:embed="rId2"/>
          <a:stretch>
            <a:fillRect/>
          </a:stretch>
        </p:blipFill>
        <p:spPr>
          <a:xfrm>
            <a:off x="575469" y="2181225"/>
            <a:ext cx="11449050" cy="4067175"/>
          </a:xfrm>
          <a:prstGeom prst="rect">
            <a:avLst/>
          </a:prstGeom>
        </p:spPr>
      </p:pic>
    </p:spTree>
    <p:extLst>
      <p:ext uri="{BB962C8B-B14F-4D97-AF65-F5344CB8AC3E}">
        <p14:creationId xmlns:p14="http://schemas.microsoft.com/office/powerpoint/2010/main" val="28950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4754B-95A6-4491-A657-F663462058C6}"/>
              </a:ext>
            </a:extLst>
          </p:cNvPr>
          <p:cNvSpPr>
            <a:spLocks noGrp="1"/>
          </p:cNvSpPr>
          <p:nvPr>
            <p:ph type="title"/>
          </p:nvPr>
        </p:nvSpPr>
        <p:spPr>
          <a:xfrm>
            <a:off x="667733" y="122211"/>
            <a:ext cx="9719439" cy="1400530"/>
          </a:xfrm>
        </p:spPr>
        <p:txBody>
          <a:bodyPr/>
          <a:lstStyle/>
          <a:p>
            <a:r>
              <a:rPr lang="es-MX" dirty="0"/>
              <a:t>Ejemplo</a:t>
            </a:r>
          </a:p>
        </p:txBody>
      </p:sp>
      <p:sp>
        <p:nvSpPr>
          <p:cNvPr id="3" name="Marcador de contenido 2">
            <a:extLst>
              <a:ext uri="{FF2B5EF4-FFF2-40B4-BE49-F238E27FC236}">
                <a16:creationId xmlns:a16="http://schemas.microsoft.com/office/drawing/2014/main" id="{2B138180-103C-46E0-8831-C4BD99EEBE3F}"/>
              </a:ext>
            </a:extLst>
          </p:cNvPr>
          <p:cNvSpPr>
            <a:spLocks noGrp="1"/>
          </p:cNvSpPr>
          <p:nvPr>
            <p:ph idx="1"/>
          </p:nvPr>
        </p:nvSpPr>
        <p:spPr>
          <a:xfrm>
            <a:off x="495758" y="945668"/>
            <a:ext cx="12008387" cy="4195481"/>
          </a:xfrm>
        </p:spPr>
        <p:txBody>
          <a:bodyPr>
            <a:normAutofit/>
          </a:bodyPr>
          <a:lstStyle/>
          <a:p>
            <a:r>
              <a:rPr lang="es-MX" dirty="0"/>
              <a:t>Supongamos el siguiente ejemplo:</a:t>
            </a:r>
          </a:p>
          <a:p>
            <a:r>
              <a:rPr lang="es-MX" dirty="0"/>
              <a:t>La persona tiene cáncer vs No tiene cáncer</a:t>
            </a:r>
          </a:p>
          <a:p>
            <a:r>
              <a:rPr lang="es-ES" dirty="0"/>
              <a:t>En el ejemplo del problema de detección de cáncer digamos que de 100 personas, solo 5 personas tienen cáncer Definitivamente queremos capturar todos los casos de cáncer y podríamos terminar haciendo una clasificación cuando la persona que realmente NO tiene cáncer se clasifica como cancerosa.</a:t>
            </a:r>
          </a:p>
          <a:p>
            <a:r>
              <a:rPr lang="es-ES" dirty="0"/>
              <a:t>Esto podría estar bien ya que perder a un paciente con cáncer será un gran error ya que no se realizarán más exámenes. Por lo tanto, es mejor minimizar los falsos negativos en este caso</a:t>
            </a:r>
            <a:endParaRPr lang="es-MX" dirty="0"/>
          </a:p>
          <a:p>
            <a:endParaRPr lang="es-MX" dirty="0"/>
          </a:p>
        </p:txBody>
      </p:sp>
      <p:pic>
        <p:nvPicPr>
          <p:cNvPr id="5" name="Imagen 4">
            <a:extLst>
              <a:ext uri="{FF2B5EF4-FFF2-40B4-BE49-F238E27FC236}">
                <a16:creationId xmlns:a16="http://schemas.microsoft.com/office/drawing/2014/main" id="{30B9A8E1-1C2C-4073-B21C-D85955FCDEF2}"/>
              </a:ext>
            </a:extLst>
          </p:cNvPr>
          <p:cNvPicPr>
            <a:picLocks noChangeAspect="1"/>
          </p:cNvPicPr>
          <p:nvPr/>
        </p:nvPicPr>
        <p:blipFill>
          <a:blip r:embed="rId2"/>
          <a:stretch>
            <a:fillRect/>
          </a:stretch>
        </p:blipFill>
        <p:spPr>
          <a:xfrm>
            <a:off x="2423711" y="3844886"/>
            <a:ext cx="6891298" cy="3009440"/>
          </a:xfrm>
          <a:prstGeom prst="rect">
            <a:avLst/>
          </a:prstGeom>
        </p:spPr>
      </p:pic>
    </p:spTree>
    <p:extLst>
      <p:ext uri="{BB962C8B-B14F-4D97-AF65-F5344CB8AC3E}">
        <p14:creationId xmlns:p14="http://schemas.microsoft.com/office/powerpoint/2010/main" val="1624373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BE35B-15C3-4E19-855B-D5097D9B1DE8}"/>
              </a:ext>
            </a:extLst>
          </p:cNvPr>
          <p:cNvSpPr>
            <a:spLocks noGrp="1"/>
          </p:cNvSpPr>
          <p:nvPr>
            <p:ph type="title"/>
          </p:nvPr>
        </p:nvSpPr>
        <p:spPr/>
        <p:txBody>
          <a:bodyPr/>
          <a:lstStyle/>
          <a:p>
            <a:r>
              <a:rPr lang="es-MX" dirty="0"/>
              <a:t>Visualización</a:t>
            </a:r>
          </a:p>
        </p:txBody>
      </p:sp>
      <p:pic>
        <p:nvPicPr>
          <p:cNvPr id="6" name="Imagen 5">
            <a:extLst>
              <a:ext uri="{FF2B5EF4-FFF2-40B4-BE49-F238E27FC236}">
                <a16:creationId xmlns:a16="http://schemas.microsoft.com/office/drawing/2014/main" id="{B8097B7F-55B2-4C58-BFD4-D4425DF9A344}"/>
              </a:ext>
            </a:extLst>
          </p:cNvPr>
          <p:cNvPicPr>
            <a:picLocks noChangeAspect="1"/>
          </p:cNvPicPr>
          <p:nvPr/>
        </p:nvPicPr>
        <p:blipFill>
          <a:blip r:embed="rId2"/>
          <a:stretch>
            <a:fillRect/>
          </a:stretch>
        </p:blipFill>
        <p:spPr>
          <a:xfrm>
            <a:off x="518319" y="1207115"/>
            <a:ext cx="9719439" cy="5484197"/>
          </a:xfrm>
          <a:prstGeom prst="rect">
            <a:avLst/>
          </a:prstGeom>
        </p:spPr>
      </p:pic>
    </p:spTree>
    <p:extLst>
      <p:ext uri="{BB962C8B-B14F-4D97-AF65-F5344CB8AC3E}">
        <p14:creationId xmlns:p14="http://schemas.microsoft.com/office/powerpoint/2010/main" val="3541362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76301" y="1454964"/>
            <a:ext cx="3454311" cy="3308840"/>
          </a:xfrm>
        </p:spPr>
        <p:txBody>
          <a:bodyPr vert="horz" lIns="91440" tIns="45720" rIns="91440" bIns="45720" rtlCol="0" anchor="b">
            <a:normAutofit/>
          </a:bodyPr>
          <a:lstStyle/>
          <a:p>
            <a:r>
              <a:rPr lang="en-US" sz="5200"/>
              <a:t>RANDOM FOREST</a:t>
            </a:r>
          </a:p>
        </p:txBody>
      </p:sp>
      <p:pic>
        <p:nvPicPr>
          <p:cNvPr id="5" name="Picture 4" descr="Vibrant green forest">
            <a:extLst>
              <a:ext uri="{FF2B5EF4-FFF2-40B4-BE49-F238E27FC236}">
                <a16:creationId xmlns:a16="http://schemas.microsoft.com/office/drawing/2014/main" id="{538ED425-9871-48BC-B794-6F70887206AA}"/>
              </a:ext>
            </a:extLst>
          </p:cNvPr>
          <p:cNvPicPr>
            <a:picLocks noChangeAspect="1"/>
          </p:cNvPicPr>
          <p:nvPr/>
        </p:nvPicPr>
        <p:blipFill rotWithShape="1">
          <a:blip r:embed="rId7"/>
          <a:srcRect l="9505" r="14508" b="-1"/>
          <a:stretch/>
        </p:blipFill>
        <p:spPr>
          <a:xfrm>
            <a:off x="-1" y="10"/>
            <a:ext cx="7806928" cy="6857990"/>
          </a:xfrm>
          <a:prstGeom prst="rect">
            <a:avLst/>
          </a:prstGeom>
        </p:spPr>
      </p:pic>
    </p:spTree>
    <p:extLst>
      <p:ext uri="{BB962C8B-B14F-4D97-AF65-F5344CB8AC3E}">
        <p14:creationId xmlns:p14="http://schemas.microsoft.com/office/powerpoint/2010/main" val="3232765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211F69-ED62-4431-A806-76A3928A025C}"/>
              </a:ext>
            </a:extLst>
          </p:cNvPr>
          <p:cNvSpPr>
            <a:spLocks noGrp="1"/>
          </p:cNvSpPr>
          <p:nvPr>
            <p:ph type="title"/>
          </p:nvPr>
        </p:nvSpPr>
        <p:spPr>
          <a:xfrm>
            <a:off x="670645" y="629266"/>
            <a:ext cx="9561764" cy="1223983"/>
          </a:xfrm>
        </p:spPr>
        <p:txBody>
          <a:bodyPr>
            <a:normAutofit/>
          </a:bodyPr>
          <a:lstStyle/>
          <a:p>
            <a:r>
              <a:rPr lang="es-MX"/>
              <a:t>Qué son los Random Forest</a:t>
            </a:r>
          </a:p>
        </p:txBody>
      </p:sp>
      <p:pic>
        <p:nvPicPr>
          <p:cNvPr id="4" name="Imagen 3">
            <a:extLst>
              <a:ext uri="{FF2B5EF4-FFF2-40B4-BE49-F238E27FC236}">
                <a16:creationId xmlns:a16="http://schemas.microsoft.com/office/drawing/2014/main" id="{B4CEA912-7835-498E-8B8A-F3D424B1ED31}"/>
              </a:ext>
            </a:extLst>
          </p:cNvPr>
          <p:cNvPicPr>
            <a:picLocks noChangeAspect="1"/>
          </p:cNvPicPr>
          <p:nvPr/>
        </p:nvPicPr>
        <p:blipFill>
          <a:blip r:embed="rId3"/>
          <a:stretch>
            <a:fillRect/>
          </a:stretch>
        </p:blipFill>
        <p:spPr>
          <a:xfrm>
            <a:off x="0" y="2946026"/>
            <a:ext cx="6292286" cy="2689951"/>
          </a:xfrm>
          <a:prstGeom prst="rect">
            <a:avLst/>
          </a:prstGeom>
          <a:effectLst>
            <a:outerShdw blurRad="50800" dist="38100" dir="5400000" algn="t" rotWithShape="0">
              <a:prstClr val="black">
                <a:alpha val="43000"/>
              </a:prstClr>
            </a:outerShdw>
          </a:effectLst>
        </p:spPr>
      </p:pic>
      <p:sp>
        <p:nvSpPr>
          <p:cNvPr id="3" name="Marcador de contenido 2">
            <a:extLst>
              <a:ext uri="{FF2B5EF4-FFF2-40B4-BE49-F238E27FC236}">
                <a16:creationId xmlns:a16="http://schemas.microsoft.com/office/drawing/2014/main" id="{2CC8641E-B674-4859-924E-5234A6360F21}"/>
              </a:ext>
            </a:extLst>
          </p:cNvPr>
          <p:cNvSpPr>
            <a:spLocks noGrp="1"/>
          </p:cNvSpPr>
          <p:nvPr>
            <p:ph idx="1"/>
          </p:nvPr>
        </p:nvSpPr>
        <p:spPr>
          <a:xfrm>
            <a:off x="6795775" y="2052214"/>
            <a:ext cx="5510065" cy="4723159"/>
          </a:xfrm>
        </p:spPr>
        <p:txBody>
          <a:bodyPr>
            <a:normAutofit/>
          </a:bodyPr>
          <a:lstStyle/>
          <a:p>
            <a:pPr>
              <a:lnSpc>
                <a:spcPct val="90000"/>
              </a:lnSpc>
            </a:pPr>
            <a:r>
              <a:rPr lang="es-ES" dirty="0"/>
              <a:t>Un </a:t>
            </a:r>
            <a:r>
              <a:rPr lang="es-ES" dirty="0" err="1"/>
              <a:t>Random</a:t>
            </a:r>
            <a:r>
              <a:rPr lang="es-ES" dirty="0"/>
              <a:t> Forest es un conjunto (ensemble) de árboles de decisión combinados con </a:t>
            </a:r>
            <a:r>
              <a:rPr lang="es-ES" dirty="0" err="1"/>
              <a:t>bagging</a:t>
            </a:r>
            <a:r>
              <a:rPr lang="es-ES" dirty="0"/>
              <a:t>. </a:t>
            </a:r>
          </a:p>
          <a:p>
            <a:pPr>
              <a:lnSpc>
                <a:spcPct val="90000"/>
              </a:lnSpc>
            </a:pPr>
            <a:r>
              <a:rPr lang="es-ES" dirty="0"/>
              <a:t>Al usar </a:t>
            </a:r>
            <a:r>
              <a:rPr lang="es-ES" dirty="0" err="1"/>
              <a:t>bagging</a:t>
            </a:r>
            <a:r>
              <a:rPr lang="es-ES" dirty="0"/>
              <a:t>, lo que en realidad está pasando, es que distintos árboles ven distintas porciones de los datos. Ningún árbol ve todos los datos de entrenamiento. Esto hace que cada árbol se entrene con distintas muestras de datos para un mismo problema. </a:t>
            </a:r>
          </a:p>
          <a:p>
            <a:pPr>
              <a:lnSpc>
                <a:spcPct val="90000"/>
              </a:lnSpc>
            </a:pPr>
            <a:r>
              <a:rPr lang="es-ES" dirty="0"/>
              <a:t>De esta forma, al combinar sus resultados, unos errores se compensan con otros y tenemos una predicción que generaliza mejor.</a:t>
            </a:r>
            <a:endParaRPr lang="es-MX" dirty="0"/>
          </a:p>
        </p:txBody>
      </p:sp>
    </p:spTree>
    <p:extLst>
      <p:ext uri="{BB962C8B-B14F-4D97-AF65-F5344CB8AC3E}">
        <p14:creationId xmlns:p14="http://schemas.microsoft.com/office/powerpoint/2010/main" val="257028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93DE7-AE28-42BD-A831-C74750B88061}"/>
              </a:ext>
            </a:extLst>
          </p:cNvPr>
          <p:cNvSpPr>
            <a:spLocks noGrp="1"/>
          </p:cNvSpPr>
          <p:nvPr>
            <p:ph type="title"/>
          </p:nvPr>
        </p:nvSpPr>
        <p:spPr/>
        <p:txBody>
          <a:bodyPr/>
          <a:lstStyle/>
          <a:p>
            <a:r>
              <a:rPr lang="es-ES" dirty="0"/>
              <a:t>Diferencia intuitiva entre un árbol de decisión y un </a:t>
            </a:r>
            <a:r>
              <a:rPr lang="es-ES" dirty="0" err="1"/>
              <a:t>random</a:t>
            </a:r>
            <a:r>
              <a:rPr lang="es-ES" dirty="0"/>
              <a:t> </a:t>
            </a:r>
            <a:r>
              <a:rPr lang="es-ES" dirty="0" err="1"/>
              <a:t>forest</a:t>
            </a:r>
            <a:endParaRPr lang="es-MX" dirty="0"/>
          </a:p>
        </p:txBody>
      </p:sp>
      <p:pic>
        <p:nvPicPr>
          <p:cNvPr id="5" name="Imagen 4">
            <a:extLst>
              <a:ext uri="{FF2B5EF4-FFF2-40B4-BE49-F238E27FC236}">
                <a16:creationId xmlns:a16="http://schemas.microsoft.com/office/drawing/2014/main" id="{2F2DBBCC-C8EF-46C1-944C-44BC0CD08661}"/>
              </a:ext>
            </a:extLst>
          </p:cNvPr>
          <p:cNvPicPr>
            <a:picLocks noChangeAspect="1"/>
          </p:cNvPicPr>
          <p:nvPr/>
        </p:nvPicPr>
        <p:blipFill>
          <a:blip r:embed="rId2"/>
          <a:stretch>
            <a:fillRect/>
          </a:stretch>
        </p:blipFill>
        <p:spPr>
          <a:xfrm>
            <a:off x="667733" y="2185873"/>
            <a:ext cx="10925175" cy="3609975"/>
          </a:xfrm>
          <a:prstGeom prst="rect">
            <a:avLst/>
          </a:prstGeom>
        </p:spPr>
      </p:pic>
    </p:spTree>
    <p:extLst>
      <p:ext uri="{BB962C8B-B14F-4D97-AF65-F5344CB8AC3E}">
        <p14:creationId xmlns:p14="http://schemas.microsoft.com/office/powerpoint/2010/main" val="1036003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p:txBody>
          <a:bodyPr/>
          <a:lstStyle/>
          <a:p>
            <a:r>
              <a:rPr lang="es-MX" dirty="0" err="1"/>
              <a:t>Random</a:t>
            </a:r>
            <a:r>
              <a:rPr lang="es-MX" dirty="0"/>
              <a:t> </a:t>
            </a:r>
            <a:r>
              <a:rPr lang="es-MX" dirty="0" err="1"/>
              <a:t>forests</a:t>
            </a:r>
            <a:endParaRPr lang="es-MX" dirty="0"/>
          </a:p>
        </p:txBody>
      </p:sp>
      <p:sp>
        <p:nvSpPr>
          <p:cNvPr id="3" name="Marcador de contenido 2">
            <a:extLst>
              <a:ext uri="{FF2B5EF4-FFF2-40B4-BE49-F238E27FC236}">
                <a16:creationId xmlns:a16="http://schemas.microsoft.com/office/drawing/2014/main" id="{5593E812-2B13-41AC-8AFA-3F4F1E792881}"/>
              </a:ext>
            </a:extLst>
          </p:cNvPr>
          <p:cNvSpPr>
            <a:spLocks noGrp="1"/>
          </p:cNvSpPr>
          <p:nvPr>
            <p:ph idx="1"/>
          </p:nvPr>
        </p:nvSpPr>
        <p:spPr>
          <a:xfrm>
            <a:off x="572877" y="1355075"/>
            <a:ext cx="11016868" cy="4893325"/>
          </a:xfrm>
        </p:spPr>
        <p:txBody>
          <a:bodyPr>
            <a:noAutofit/>
          </a:bodyPr>
          <a:lstStyle/>
          <a:p>
            <a:endParaRPr lang="es-ES" dirty="0"/>
          </a:p>
        </p:txBody>
      </p:sp>
      <p:pic>
        <p:nvPicPr>
          <p:cNvPr id="2050" name="Picture 2" descr="Random Forest Classifier">
            <a:extLst>
              <a:ext uri="{FF2B5EF4-FFF2-40B4-BE49-F238E27FC236}">
                <a16:creationId xmlns:a16="http://schemas.microsoft.com/office/drawing/2014/main" id="{AD9C00FC-37B4-4965-A676-251660B2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47" y="1200722"/>
            <a:ext cx="10079311" cy="563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31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45041E-037F-4DBB-8488-E523A79D6F44}"/>
              </a:ext>
            </a:extLst>
          </p:cNvPr>
          <p:cNvSpPr>
            <a:spLocks noGrp="1"/>
          </p:cNvSpPr>
          <p:nvPr>
            <p:ph type="title"/>
          </p:nvPr>
        </p:nvSpPr>
        <p:spPr>
          <a:xfrm>
            <a:off x="8466055" y="1325880"/>
            <a:ext cx="3464558" cy="3066507"/>
          </a:xfrm>
        </p:spPr>
        <p:txBody>
          <a:bodyPr vert="horz" lIns="91440" tIns="45720" rIns="91440" bIns="45720" rtlCol="0" anchor="b">
            <a:normAutofit/>
          </a:bodyPr>
          <a:lstStyle/>
          <a:p>
            <a:r>
              <a:rPr lang="en-US" sz="5500" b="0" i="0" kern="1200" dirty="0">
                <a:solidFill>
                  <a:srgbClr val="EBEBEB"/>
                </a:solidFill>
                <a:latin typeface="+mj-lt"/>
                <a:ea typeface="+mj-ea"/>
                <a:cs typeface="+mj-cs"/>
              </a:rPr>
              <a:t>Random Forests EXAMPLE</a:t>
            </a:r>
          </a:p>
        </p:txBody>
      </p:sp>
      <p:sp>
        <p:nvSpPr>
          <p:cNvPr id="8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7" name="Freeform: Shape 8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Rectangle 8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098" name="Picture 2" descr="Example of Random Forest Classifier">
            <a:extLst>
              <a:ext uri="{FF2B5EF4-FFF2-40B4-BE49-F238E27FC236}">
                <a16:creationId xmlns:a16="http://schemas.microsoft.com/office/drawing/2014/main" id="{B5B84CB9-D9E9-448F-843D-DCAD38571301}"/>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65399" y="728559"/>
            <a:ext cx="6480501" cy="54004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6479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44ADB-EB74-4811-91C8-7943F9F0C3D0}"/>
              </a:ext>
            </a:extLst>
          </p:cNvPr>
          <p:cNvSpPr>
            <a:spLocks noGrp="1"/>
          </p:cNvSpPr>
          <p:nvPr>
            <p:ph type="title"/>
          </p:nvPr>
        </p:nvSpPr>
        <p:spPr/>
        <p:txBody>
          <a:bodyPr/>
          <a:lstStyle/>
          <a:p>
            <a:r>
              <a:rPr lang="es-MX" dirty="0"/>
              <a:t>Ensambladores</a:t>
            </a:r>
          </a:p>
        </p:txBody>
      </p:sp>
      <p:sp>
        <p:nvSpPr>
          <p:cNvPr id="3" name="Marcador de contenido 2">
            <a:extLst>
              <a:ext uri="{FF2B5EF4-FFF2-40B4-BE49-F238E27FC236}">
                <a16:creationId xmlns:a16="http://schemas.microsoft.com/office/drawing/2014/main" id="{084EAC2F-CF55-4F5B-A46A-267061FA7D62}"/>
              </a:ext>
            </a:extLst>
          </p:cNvPr>
          <p:cNvSpPr>
            <a:spLocks noGrp="1"/>
          </p:cNvSpPr>
          <p:nvPr>
            <p:ph idx="1"/>
          </p:nvPr>
        </p:nvSpPr>
        <p:spPr>
          <a:xfrm>
            <a:off x="1140233" y="2052919"/>
            <a:ext cx="10130022" cy="4195481"/>
          </a:xfrm>
        </p:spPr>
        <p:txBody>
          <a:bodyPr/>
          <a:lstStyle/>
          <a:p>
            <a:r>
              <a:rPr lang="es-ES" dirty="0"/>
              <a:t>El término ensamblador significa grupo. Los métodos tipo ensamblador están formados de un grupo de modelos predictivos que permiten alcanzar una mejor precisión y estabilidad del modelo. Estos proveen una mejora significativa a los modelos de árboles de decisión.</a:t>
            </a:r>
          </a:p>
          <a:p>
            <a:endParaRPr lang="es-ES" dirty="0"/>
          </a:p>
          <a:p>
            <a:r>
              <a:rPr lang="es-MX" b="1" dirty="0"/>
              <a:t>Ensambladores comunes: </a:t>
            </a:r>
            <a:r>
              <a:rPr lang="es-MX" b="1" dirty="0" err="1"/>
              <a:t>Bagging</a:t>
            </a:r>
            <a:r>
              <a:rPr lang="es-MX" b="1" dirty="0"/>
              <a:t>, </a:t>
            </a:r>
            <a:r>
              <a:rPr lang="es-MX" b="1" dirty="0" err="1"/>
              <a:t>Boosting</a:t>
            </a:r>
            <a:r>
              <a:rPr lang="es-MX" b="1" dirty="0"/>
              <a:t> and </a:t>
            </a:r>
            <a:r>
              <a:rPr lang="es-MX" b="1" dirty="0" err="1"/>
              <a:t>Stacking</a:t>
            </a:r>
            <a:r>
              <a:rPr lang="es-MX" b="1" dirty="0"/>
              <a:t>. </a:t>
            </a:r>
            <a:r>
              <a:rPr lang="es-MX" b="1" dirty="0" err="1"/>
              <a:t>Random</a:t>
            </a:r>
            <a:r>
              <a:rPr lang="es-MX" b="1" dirty="0"/>
              <a:t> Forest es del primer tipo.</a:t>
            </a:r>
          </a:p>
          <a:p>
            <a:r>
              <a:rPr lang="es-ES" dirty="0"/>
              <a:t>La idea esencial del </a:t>
            </a:r>
            <a:r>
              <a:rPr lang="es-ES" dirty="0" err="1"/>
              <a:t>bagging</a:t>
            </a:r>
            <a:r>
              <a:rPr lang="es-ES" dirty="0"/>
              <a:t> es promediar muchos modelos ruidosos pero aproximadamente imparciales, y por tanto reducir la variación.</a:t>
            </a:r>
            <a:endParaRPr lang="es-MX" b="1" dirty="0"/>
          </a:p>
        </p:txBody>
      </p:sp>
    </p:spTree>
    <p:extLst>
      <p:ext uri="{BB962C8B-B14F-4D97-AF65-F5344CB8AC3E}">
        <p14:creationId xmlns:p14="http://schemas.microsoft.com/office/powerpoint/2010/main" val="264685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5999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8466055" y="1325880"/>
            <a:ext cx="3464558" cy="3066507"/>
          </a:xfrm>
        </p:spPr>
        <p:txBody>
          <a:bodyPr vert="horz" lIns="91440" tIns="45720" rIns="91440" bIns="45720" rtlCol="0" anchor="b">
            <a:normAutofit/>
          </a:bodyPr>
          <a:lstStyle/>
          <a:p>
            <a:pPr>
              <a:lnSpc>
                <a:spcPct val="90000"/>
              </a:lnSpc>
            </a:pPr>
            <a:r>
              <a:rPr lang="en-US" sz="4300" b="0" i="0" kern="1200">
                <a:solidFill>
                  <a:srgbClr val="EBEBEB"/>
                </a:solidFill>
                <a:latin typeface="+mj-lt"/>
                <a:ea typeface="+mj-ea"/>
                <a:cs typeface="+mj-cs"/>
              </a:rPr>
              <a:t>¿Qué es el proceso Bagging y como funciona?</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71302"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Imagen 4">
            <a:extLst>
              <a:ext uri="{FF2B5EF4-FFF2-40B4-BE49-F238E27FC236}">
                <a16:creationId xmlns:a16="http://schemas.microsoft.com/office/drawing/2014/main" id="{8584E72A-9145-4C37-9BD5-A2E67D63F222}"/>
              </a:ext>
            </a:extLst>
          </p:cNvPr>
          <p:cNvPicPr>
            <a:picLocks noChangeAspect="1"/>
          </p:cNvPicPr>
          <p:nvPr/>
        </p:nvPicPr>
        <p:blipFill>
          <a:blip r:embed="rId6"/>
          <a:stretch>
            <a:fillRect/>
          </a:stretch>
        </p:blipFill>
        <p:spPr>
          <a:xfrm>
            <a:off x="38741" y="1533220"/>
            <a:ext cx="7454367" cy="4360804"/>
          </a:xfrm>
          <a:prstGeom prst="rect">
            <a:avLst/>
          </a:prstGeom>
          <a:effectLst/>
        </p:spPr>
      </p:pic>
    </p:spTree>
    <p:extLst>
      <p:ext uri="{BB962C8B-B14F-4D97-AF65-F5344CB8AC3E}">
        <p14:creationId xmlns:p14="http://schemas.microsoft.com/office/powerpoint/2010/main" val="30765576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a:xfrm>
            <a:off x="667733" y="452718"/>
            <a:ext cx="10481337" cy="1400530"/>
          </a:xfrm>
        </p:spPr>
        <p:txBody>
          <a:bodyPr/>
          <a:lstStyle/>
          <a:p>
            <a:r>
              <a:rPr lang="es-MX" dirty="0" err="1"/>
              <a:t>Out</a:t>
            </a:r>
            <a:r>
              <a:rPr lang="es-MX" dirty="0"/>
              <a:t> </a:t>
            </a:r>
            <a:r>
              <a:rPr lang="es-MX" dirty="0" err="1"/>
              <a:t>of</a:t>
            </a:r>
            <a:r>
              <a:rPr lang="es-MX" dirty="0"/>
              <a:t> Bag </a:t>
            </a:r>
            <a:r>
              <a:rPr lang="es-MX" dirty="0" err="1"/>
              <a:t>Samples</a:t>
            </a:r>
            <a:r>
              <a:rPr lang="es-MX" dirty="0"/>
              <a:t> y </a:t>
            </a:r>
            <a:r>
              <a:rPr lang="es-MX" dirty="0" err="1"/>
              <a:t>Out</a:t>
            </a:r>
            <a:r>
              <a:rPr lang="es-MX" dirty="0"/>
              <a:t> </a:t>
            </a:r>
            <a:r>
              <a:rPr lang="es-MX" dirty="0" err="1"/>
              <a:t>of</a:t>
            </a:r>
            <a:r>
              <a:rPr lang="es-MX" dirty="0"/>
              <a:t> Bag Error</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0D4FEBC3-21FB-4E1C-A696-FC5774B76079}"/>
              </a:ext>
            </a:extLst>
          </p:cNvPr>
          <p:cNvPicPr>
            <a:picLocks noChangeAspect="1"/>
          </p:cNvPicPr>
          <p:nvPr/>
        </p:nvPicPr>
        <p:blipFill>
          <a:blip r:embed="rId2"/>
          <a:stretch>
            <a:fillRect/>
          </a:stretch>
        </p:blipFill>
        <p:spPr>
          <a:xfrm>
            <a:off x="1140233" y="1664415"/>
            <a:ext cx="8970360" cy="5003486"/>
          </a:xfrm>
          <a:prstGeom prst="rect">
            <a:avLst/>
          </a:prstGeom>
        </p:spPr>
      </p:pic>
    </p:spTree>
    <p:extLst>
      <p:ext uri="{BB962C8B-B14F-4D97-AF65-F5344CB8AC3E}">
        <p14:creationId xmlns:p14="http://schemas.microsoft.com/office/powerpoint/2010/main" val="35628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776AF-880E-4941-97D9-347FFCF72CBD}"/>
              </a:ext>
            </a:extLst>
          </p:cNvPr>
          <p:cNvSpPr>
            <a:spLocks noGrp="1"/>
          </p:cNvSpPr>
          <p:nvPr>
            <p:ph type="title"/>
          </p:nvPr>
        </p:nvSpPr>
        <p:spPr/>
        <p:txBody>
          <a:bodyPr/>
          <a:lstStyle/>
          <a:p>
            <a:r>
              <a:rPr lang="es-MX" dirty="0"/>
              <a:t>RANDOM FOREST</a:t>
            </a:r>
          </a:p>
        </p:txBody>
      </p:sp>
      <p:sp>
        <p:nvSpPr>
          <p:cNvPr id="3" name="Marcador de contenido 2">
            <a:extLst>
              <a:ext uri="{FF2B5EF4-FFF2-40B4-BE49-F238E27FC236}">
                <a16:creationId xmlns:a16="http://schemas.microsoft.com/office/drawing/2014/main" id="{EC914B14-A79C-474E-9AF9-D6B167ACFB59}"/>
              </a:ext>
            </a:extLst>
          </p:cNvPr>
          <p:cNvSpPr>
            <a:spLocks noGrp="1"/>
          </p:cNvSpPr>
          <p:nvPr>
            <p:ph idx="1"/>
          </p:nvPr>
        </p:nvSpPr>
        <p:spPr>
          <a:xfrm>
            <a:off x="1140233" y="2052919"/>
            <a:ext cx="5469887" cy="4195481"/>
          </a:xfrm>
        </p:spPr>
        <p:txBody>
          <a:bodyPr/>
          <a:lstStyle/>
          <a:p>
            <a:r>
              <a:rPr lang="es-ES" dirty="0"/>
              <a:t>El error estimado en estos </a:t>
            </a:r>
            <a:r>
              <a:rPr lang="es-ES" dirty="0" err="1"/>
              <a:t>out</a:t>
            </a:r>
            <a:r>
              <a:rPr lang="es-ES" dirty="0"/>
              <a:t> </a:t>
            </a:r>
            <a:r>
              <a:rPr lang="es-ES" dirty="0" err="1"/>
              <a:t>of</a:t>
            </a:r>
            <a:r>
              <a:rPr lang="es-ES" dirty="0"/>
              <a:t> bag </a:t>
            </a:r>
            <a:r>
              <a:rPr lang="es-ES" dirty="0" err="1"/>
              <a:t>samples</a:t>
            </a:r>
            <a:r>
              <a:rPr lang="es-ES" dirty="0"/>
              <a:t> se conoce como </a:t>
            </a:r>
            <a:r>
              <a:rPr lang="es-ES" dirty="0" err="1"/>
              <a:t>out</a:t>
            </a:r>
            <a:r>
              <a:rPr lang="es-ES" dirty="0"/>
              <a:t> </a:t>
            </a:r>
            <a:r>
              <a:rPr lang="es-ES" dirty="0" err="1"/>
              <a:t>of</a:t>
            </a:r>
            <a:r>
              <a:rPr lang="es-ES" dirty="0"/>
              <a:t> bag error (OOB error)</a:t>
            </a:r>
          </a:p>
          <a:p>
            <a:r>
              <a:rPr lang="es-ES" dirty="0"/>
              <a:t>Usar este conjunto de test (OOB) es tan preciso como si se usara un conjunto de test del mismo tamaño que el de entrenamiento.</a:t>
            </a:r>
          </a:p>
          <a:p>
            <a:r>
              <a:rPr lang="es-ES" dirty="0"/>
              <a:t>Sería posible no usar un conjunto de test adicional.</a:t>
            </a:r>
            <a:endParaRPr lang="es-MX" dirty="0"/>
          </a:p>
        </p:txBody>
      </p:sp>
      <p:pic>
        <p:nvPicPr>
          <p:cNvPr id="4" name="Imagen 3">
            <a:extLst>
              <a:ext uri="{FF2B5EF4-FFF2-40B4-BE49-F238E27FC236}">
                <a16:creationId xmlns:a16="http://schemas.microsoft.com/office/drawing/2014/main" id="{57BBCC6E-C444-4B63-B445-81542216A51D}"/>
              </a:ext>
            </a:extLst>
          </p:cNvPr>
          <p:cNvPicPr>
            <a:picLocks noChangeAspect="1"/>
          </p:cNvPicPr>
          <p:nvPr/>
        </p:nvPicPr>
        <p:blipFill>
          <a:blip r:embed="rId2"/>
          <a:stretch>
            <a:fillRect/>
          </a:stretch>
        </p:blipFill>
        <p:spPr>
          <a:xfrm>
            <a:off x="6804558" y="826264"/>
            <a:ext cx="5692874" cy="5579017"/>
          </a:xfrm>
          <a:prstGeom prst="rect">
            <a:avLst/>
          </a:prstGeom>
        </p:spPr>
      </p:pic>
    </p:spTree>
    <p:extLst>
      <p:ext uri="{BB962C8B-B14F-4D97-AF65-F5344CB8AC3E}">
        <p14:creationId xmlns:p14="http://schemas.microsoft.com/office/powerpoint/2010/main" val="182481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172104" cy="4188315"/>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73357" cy="2365453"/>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100" y="1676400"/>
            <a:ext cx="2913747"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8267100" y="0"/>
            <a:ext cx="1657042" cy="1141407"/>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893861" y="6096000"/>
            <a:ext cx="1026988" cy="7620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098" y="0"/>
            <a:ext cx="708749"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485379" y="1447800"/>
            <a:ext cx="3445233" cy="1053029"/>
          </a:xfrm>
        </p:spPr>
        <p:txBody>
          <a:bodyPr vert="horz" lIns="91440" tIns="45720" rIns="91440" bIns="45720" rtlCol="0" anchor="b">
            <a:normAutofit/>
          </a:bodyPr>
          <a:lstStyle/>
          <a:p>
            <a:r>
              <a:rPr lang="en-US" sz="5100" dirty="0"/>
              <a:t>Accuracy</a:t>
            </a:r>
          </a:p>
        </p:txBody>
      </p:sp>
      <p:sp>
        <p:nvSpPr>
          <p:cNvPr id="26" name="Freeform: Shape 25">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06651" y="-606651"/>
            <a:ext cx="6858000" cy="8071302"/>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9" name="Imagen 8">
            <a:extLst>
              <a:ext uri="{FF2B5EF4-FFF2-40B4-BE49-F238E27FC236}">
                <a16:creationId xmlns:a16="http://schemas.microsoft.com/office/drawing/2014/main" id="{908FD1C7-6A5E-499C-A163-487740F849DA}"/>
              </a:ext>
            </a:extLst>
          </p:cNvPr>
          <p:cNvPicPr>
            <a:picLocks noChangeAspect="1"/>
          </p:cNvPicPr>
          <p:nvPr/>
        </p:nvPicPr>
        <p:blipFill>
          <a:blip r:embed="rId8"/>
          <a:stretch>
            <a:fillRect/>
          </a:stretch>
        </p:blipFill>
        <p:spPr>
          <a:xfrm>
            <a:off x="1014603" y="536367"/>
            <a:ext cx="4836790" cy="3385754"/>
          </a:xfrm>
          <a:prstGeom prst="rect">
            <a:avLst/>
          </a:prstGeom>
          <a:effectLst/>
        </p:spPr>
      </p:pic>
      <p:sp>
        <p:nvSpPr>
          <p:cNvPr id="28"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713442" y="-1"/>
            <a:ext cx="57819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Imagen 3">
            <a:extLst>
              <a:ext uri="{FF2B5EF4-FFF2-40B4-BE49-F238E27FC236}">
                <a16:creationId xmlns:a16="http://schemas.microsoft.com/office/drawing/2014/main" id="{5E7CB56E-A7B2-40DC-BFBD-BD86D34F158B}"/>
              </a:ext>
            </a:extLst>
          </p:cNvPr>
          <p:cNvPicPr>
            <a:picLocks noChangeAspect="1"/>
          </p:cNvPicPr>
          <p:nvPr/>
        </p:nvPicPr>
        <p:blipFill rotWithShape="1">
          <a:blip r:embed="rId9"/>
          <a:srcRect l="9260" t="43285" r="50000" b="38474"/>
          <a:stretch/>
        </p:blipFill>
        <p:spPr>
          <a:xfrm>
            <a:off x="111160" y="4014809"/>
            <a:ext cx="4569511" cy="2176849"/>
          </a:xfrm>
          <a:prstGeom prst="rect">
            <a:avLst/>
          </a:prstGeom>
          <a:effectLst/>
        </p:spPr>
      </p:pic>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2677656"/>
          </a:xfrm>
          <a:prstGeom prst="rect">
            <a:avLst/>
          </a:prstGeom>
          <a:noFill/>
        </p:spPr>
        <p:txBody>
          <a:bodyPr wrap="square" rtlCol="0">
            <a:spAutoFit/>
          </a:bodyPr>
          <a:lstStyle/>
          <a:p>
            <a:pPr algn="just"/>
            <a:r>
              <a:rPr lang="es-MX" sz="2400" dirty="0"/>
              <a:t>La medida de </a:t>
            </a:r>
            <a:r>
              <a:rPr lang="es-MX" sz="2400" dirty="0" err="1"/>
              <a:t>Accuracy</a:t>
            </a:r>
            <a:r>
              <a:rPr lang="es-MX" sz="2400" dirty="0"/>
              <a:t>  se usa generalmente cuando las clases están balanceadas, de  otra manera es incorrecto solo usarla como medida de clasificación.</a:t>
            </a:r>
          </a:p>
        </p:txBody>
      </p:sp>
    </p:spTree>
    <p:extLst>
      <p:ext uri="{BB962C8B-B14F-4D97-AF65-F5344CB8AC3E}">
        <p14:creationId xmlns:p14="http://schemas.microsoft.com/office/powerpoint/2010/main" val="1916356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B1D50-006B-42F5-99D6-72498D88E388}"/>
              </a:ext>
            </a:extLst>
          </p:cNvPr>
          <p:cNvSpPr>
            <a:spLocks noGrp="1"/>
          </p:cNvSpPr>
          <p:nvPr>
            <p:ph type="title"/>
          </p:nvPr>
        </p:nvSpPr>
        <p:spPr>
          <a:xfrm>
            <a:off x="667733" y="452718"/>
            <a:ext cx="9719439" cy="715070"/>
          </a:xfrm>
        </p:spPr>
        <p:txBody>
          <a:bodyPr/>
          <a:lstStyle/>
          <a:p>
            <a:r>
              <a:rPr lang="es-MX" dirty="0"/>
              <a:t>RESUMEN</a:t>
            </a:r>
          </a:p>
        </p:txBody>
      </p:sp>
      <p:sp>
        <p:nvSpPr>
          <p:cNvPr id="3" name="Marcador de contenido 2">
            <a:extLst>
              <a:ext uri="{FF2B5EF4-FFF2-40B4-BE49-F238E27FC236}">
                <a16:creationId xmlns:a16="http://schemas.microsoft.com/office/drawing/2014/main" id="{01502A13-83E5-4297-BA67-095F3236364B}"/>
              </a:ext>
            </a:extLst>
          </p:cNvPr>
          <p:cNvSpPr>
            <a:spLocks noGrp="1"/>
          </p:cNvSpPr>
          <p:nvPr>
            <p:ph idx="1"/>
          </p:nvPr>
        </p:nvSpPr>
        <p:spPr>
          <a:xfrm>
            <a:off x="1140232" y="1266940"/>
            <a:ext cx="9953753" cy="5453349"/>
          </a:xfrm>
        </p:spPr>
        <p:txBody>
          <a:bodyPr>
            <a:noAutofit/>
          </a:bodyPr>
          <a:lstStyle/>
          <a:p>
            <a:r>
              <a:rPr lang="es-ES" dirty="0" err="1"/>
              <a:t>Random</a:t>
            </a:r>
            <a:r>
              <a:rPr lang="es-ES" dirty="0"/>
              <a:t> Forest es un técnica de aprendizaje automático supervisada basada en árboles de decisión. Su principal ventaja es que obtiene un mejor rendimiento de generalización para un rendimiento durante entrenamiento similar. Esta mejora en la generalización la consigue compensando los errores de las predicciones de los distintos árboles de decisión. Para asegurarnos que los árboles sean distintos, lo que hacemos es que cada uno se entrena con una muestra aleatoria de los datos de entrenamiento. Esta estrategia se denomina </a:t>
            </a:r>
            <a:r>
              <a:rPr lang="es-ES" dirty="0" err="1"/>
              <a:t>bagging</a:t>
            </a:r>
            <a:r>
              <a:rPr lang="es-ES" dirty="0"/>
              <a:t>.</a:t>
            </a:r>
          </a:p>
          <a:p>
            <a:endParaRPr lang="es-ES" dirty="0"/>
          </a:p>
          <a:p>
            <a:r>
              <a:rPr lang="es-ES" dirty="0"/>
              <a:t>Dato que un </a:t>
            </a:r>
            <a:r>
              <a:rPr lang="es-ES" dirty="0" err="1"/>
              <a:t>random</a:t>
            </a:r>
            <a:r>
              <a:rPr lang="es-ES" dirty="0"/>
              <a:t> </a:t>
            </a:r>
            <a:r>
              <a:rPr lang="es-ES" dirty="0" err="1"/>
              <a:t>forest</a:t>
            </a:r>
            <a:r>
              <a:rPr lang="es-ES" dirty="0"/>
              <a:t> es un conjunto de árboles de decisión, y los árboles son modelos no-paramétricos, los </a:t>
            </a:r>
            <a:r>
              <a:rPr lang="es-ES" dirty="0" err="1"/>
              <a:t>random</a:t>
            </a:r>
            <a:r>
              <a:rPr lang="es-ES" dirty="0"/>
              <a:t> </a:t>
            </a:r>
            <a:r>
              <a:rPr lang="es-ES" dirty="0" err="1"/>
              <a:t>forests</a:t>
            </a:r>
            <a:r>
              <a:rPr lang="es-ES" dirty="0"/>
              <a:t> tienen las mismas ventajas y desventajas de los modelos no-paramétricos:</a:t>
            </a:r>
          </a:p>
          <a:p>
            <a:endParaRPr lang="es-ES" dirty="0"/>
          </a:p>
          <a:p>
            <a:r>
              <a:rPr lang="es-ES" dirty="0"/>
              <a:t>ventaja: pueden aprender cualquier correspondencia entre datos de entrada y resultado a predecir</a:t>
            </a:r>
          </a:p>
          <a:p>
            <a:r>
              <a:rPr lang="es-ES" dirty="0"/>
              <a:t>desventaja: no son buenos extrapolando … porque no siguen un modelo conocido</a:t>
            </a:r>
            <a:endParaRPr lang="es-MX" dirty="0"/>
          </a:p>
        </p:txBody>
      </p:sp>
    </p:spTree>
    <p:extLst>
      <p:ext uri="{BB962C8B-B14F-4D97-AF65-F5344CB8AC3E}">
        <p14:creationId xmlns:p14="http://schemas.microsoft.com/office/powerpoint/2010/main" val="417227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Support</a:t>
            </a:r>
            <a:r>
              <a:rPr lang="es-MX" dirty="0"/>
              <a:t> Vector Machines (SVM)</a:t>
            </a:r>
          </a:p>
        </p:txBody>
      </p:sp>
      <p:sp>
        <p:nvSpPr>
          <p:cNvPr id="3" name="Marcador de contenido 2"/>
          <p:cNvSpPr>
            <a:spLocks noGrp="1"/>
          </p:cNvSpPr>
          <p:nvPr>
            <p:ph idx="1"/>
          </p:nvPr>
        </p:nvSpPr>
        <p:spPr/>
        <p:txBody>
          <a:bodyPr/>
          <a:lstStyle/>
          <a:p>
            <a:r>
              <a:rPr lang="es-MX" dirty="0"/>
              <a:t>SVM es un algoritmo de </a:t>
            </a:r>
            <a:r>
              <a:rPr lang="es-MX" dirty="0" err="1"/>
              <a:t>sopoirte</a:t>
            </a:r>
            <a:r>
              <a:rPr lang="es-MX" dirty="0"/>
              <a:t> supervisado que puede ser usado para resolver problemas de regresión y de clasificación, sin embargo el algoritmo es más usado para problemas de clasificación. </a:t>
            </a:r>
          </a:p>
          <a:p>
            <a:r>
              <a:rPr lang="es-MX" dirty="0"/>
              <a:t>La idea general del algoritmo es que se busca encontrar un </a:t>
            </a:r>
            <a:r>
              <a:rPr lang="es-MX" dirty="0" err="1"/>
              <a:t>hiperplano</a:t>
            </a:r>
            <a:r>
              <a:rPr lang="es-MX" dirty="0"/>
              <a:t> que pueda separar adecuadamente entre las clases.</a:t>
            </a:r>
          </a:p>
        </p:txBody>
      </p:sp>
      <p:pic>
        <p:nvPicPr>
          <p:cNvPr id="5" name="Imagen 4"/>
          <p:cNvPicPr>
            <a:picLocks noChangeAspect="1"/>
          </p:cNvPicPr>
          <p:nvPr/>
        </p:nvPicPr>
        <p:blipFill>
          <a:blip r:embed="rId2"/>
          <a:stretch>
            <a:fillRect/>
          </a:stretch>
        </p:blipFill>
        <p:spPr>
          <a:xfrm>
            <a:off x="3590134" y="4019845"/>
            <a:ext cx="4900723" cy="2561023"/>
          </a:xfrm>
          <a:prstGeom prst="rect">
            <a:avLst/>
          </a:prstGeom>
        </p:spPr>
      </p:pic>
    </p:spTree>
    <p:extLst>
      <p:ext uri="{BB962C8B-B14F-4D97-AF65-F5344CB8AC3E}">
        <p14:creationId xmlns:p14="http://schemas.microsoft.com/office/powerpoint/2010/main" val="1595669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a:t>
            </a:r>
          </a:p>
        </p:txBody>
      </p:sp>
      <p:sp>
        <p:nvSpPr>
          <p:cNvPr id="3" name="Marcador de contenido 2"/>
          <p:cNvSpPr>
            <a:spLocks noGrp="1"/>
          </p:cNvSpPr>
          <p:nvPr>
            <p:ph idx="1"/>
          </p:nvPr>
        </p:nvSpPr>
        <p:spPr>
          <a:xfrm>
            <a:off x="1140233" y="1414293"/>
            <a:ext cx="9245924" cy="4195481"/>
          </a:xfrm>
        </p:spPr>
        <p:txBody>
          <a:bodyPr/>
          <a:lstStyle/>
          <a:p>
            <a:r>
              <a:rPr lang="es-MX" dirty="0"/>
              <a:t>El objetivo del algoritmo de </a:t>
            </a:r>
            <a:r>
              <a:rPr lang="es-MX" dirty="0" err="1"/>
              <a:t>Support</a:t>
            </a:r>
            <a:r>
              <a:rPr lang="es-MX" dirty="0"/>
              <a:t> Vector machines (SVM) es encontrar un </a:t>
            </a:r>
            <a:r>
              <a:rPr lang="es-MX" dirty="0" err="1"/>
              <a:t>hiperplano</a:t>
            </a:r>
            <a:r>
              <a:rPr lang="es-MX" dirty="0"/>
              <a:t> en un espacio de N dimensiones (N- Número de características) que distintamente clasifica los puntos del </a:t>
            </a:r>
            <a:r>
              <a:rPr lang="es-MX" dirty="0" err="1"/>
              <a:t>dataset</a:t>
            </a:r>
            <a:r>
              <a:rPr lang="es-MX" dirty="0"/>
              <a:t>.</a:t>
            </a:r>
          </a:p>
          <a:p>
            <a:r>
              <a:rPr lang="es-MX" dirty="0"/>
              <a:t>Para separar las dos clases de puntos, hay diferentes </a:t>
            </a:r>
            <a:r>
              <a:rPr lang="es-MX" dirty="0" err="1"/>
              <a:t>hiperplanos</a:t>
            </a:r>
            <a:r>
              <a:rPr lang="es-MX" dirty="0"/>
              <a:t> que pueden ser escogidos. El objetivo es encontrar un plano que tenga el margen máximo, es decir, maximizar la distancia de las dos clases </a:t>
            </a:r>
          </a:p>
          <a:p>
            <a:endParaRPr lang="es-MX" dirty="0"/>
          </a:p>
        </p:txBody>
      </p:sp>
      <p:pic>
        <p:nvPicPr>
          <p:cNvPr id="4" name="Imagen 3"/>
          <p:cNvPicPr>
            <a:picLocks noChangeAspect="1"/>
          </p:cNvPicPr>
          <p:nvPr/>
        </p:nvPicPr>
        <p:blipFill>
          <a:blip r:embed="rId2"/>
          <a:stretch>
            <a:fillRect/>
          </a:stretch>
        </p:blipFill>
        <p:spPr>
          <a:xfrm>
            <a:off x="6907606" y="3835399"/>
            <a:ext cx="2857500" cy="2819400"/>
          </a:xfrm>
          <a:prstGeom prst="rect">
            <a:avLst/>
          </a:prstGeom>
        </p:spPr>
      </p:pic>
      <p:pic>
        <p:nvPicPr>
          <p:cNvPr id="5" name="Imagen 4"/>
          <p:cNvPicPr>
            <a:picLocks noChangeAspect="1"/>
          </p:cNvPicPr>
          <p:nvPr/>
        </p:nvPicPr>
        <p:blipFill>
          <a:blip r:embed="rId3"/>
          <a:stretch>
            <a:fillRect/>
          </a:stretch>
        </p:blipFill>
        <p:spPr>
          <a:xfrm>
            <a:off x="1315244" y="3756025"/>
            <a:ext cx="2857500" cy="2800350"/>
          </a:xfrm>
          <a:prstGeom prst="rect">
            <a:avLst/>
          </a:prstGeom>
        </p:spPr>
      </p:pic>
      <p:sp>
        <p:nvSpPr>
          <p:cNvPr id="6" name="Flecha derecha 5"/>
          <p:cNvSpPr/>
          <p:nvPr/>
        </p:nvSpPr>
        <p:spPr>
          <a:xfrm>
            <a:off x="5050971" y="4992688"/>
            <a:ext cx="978408" cy="48463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69679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a:t>
            </a:r>
          </a:p>
        </p:txBody>
      </p:sp>
      <p:sp>
        <p:nvSpPr>
          <p:cNvPr id="3" name="Marcador de contenido 2"/>
          <p:cNvSpPr>
            <a:spLocks noGrp="1"/>
          </p:cNvSpPr>
          <p:nvPr>
            <p:ph idx="1"/>
          </p:nvPr>
        </p:nvSpPr>
        <p:spPr>
          <a:xfrm>
            <a:off x="1140232" y="1385262"/>
            <a:ext cx="10543767" cy="4195481"/>
          </a:xfrm>
        </p:spPr>
        <p:txBody>
          <a:bodyPr/>
          <a:lstStyle/>
          <a:p>
            <a:r>
              <a:rPr lang="es-MX" dirty="0"/>
              <a:t>Los </a:t>
            </a:r>
            <a:r>
              <a:rPr lang="es-MX" dirty="0" err="1"/>
              <a:t>hiperplanos</a:t>
            </a:r>
            <a:r>
              <a:rPr lang="es-MX" dirty="0"/>
              <a:t> son limites de decisión que ayudan a clasificar los puntos. La dimensión del </a:t>
            </a:r>
            <a:r>
              <a:rPr lang="es-MX" dirty="0" err="1"/>
              <a:t>hiperplano</a:t>
            </a:r>
            <a:r>
              <a:rPr lang="es-MX" dirty="0"/>
              <a:t> depende del número de características, si el número de características es 2, entonces el </a:t>
            </a:r>
            <a:r>
              <a:rPr lang="es-MX" dirty="0" err="1"/>
              <a:t>hiperplano</a:t>
            </a:r>
            <a:r>
              <a:rPr lang="es-MX" dirty="0"/>
              <a:t> es una sola recta. Si el número de características es 3, entonces el </a:t>
            </a:r>
            <a:r>
              <a:rPr lang="es-MX" dirty="0" err="1"/>
              <a:t>hiperplano</a:t>
            </a:r>
            <a:r>
              <a:rPr lang="es-MX" dirty="0"/>
              <a:t> es un plano de dos dimensiones. </a:t>
            </a:r>
          </a:p>
        </p:txBody>
      </p:sp>
      <p:pic>
        <p:nvPicPr>
          <p:cNvPr id="5" name="Imagen 4"/>
          <p:cNvPicPr>
            <a:picLocks noChangeAspect="1"/>
          </p:cNvPicPr>
          <p:nvPr/>
        </p:nvPicPr>
        <p:blipFill>
          <a:blip r:embed="rId2"/>
          <a:stretch>
            <a:fillRect/>
          </a:stretch>
        </p:blipFill>
        <p:spPr>
          <a:xfrm>
            <a:off x="2083661" y="3033485"/>
            <a:ext cx="7834761" cy="3312985"/>
          </a:xfrm>
          <a:prstGeom prst="rect">
            <a:avLst/>
          </a:prstGeom>
        </p:spPr>
      </p:pic>
    </p:spTree>
    <p:extLst>
      <p:ext uri="{BB962C8B-B14F-4D97-AF65-F5344CB8AC3E}">
        <p14:creationId xmlns:p14="http://schemas.microsoft.com/office/powerpoint/2010/main" val="887441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Problema no Lineal?</a:t>
            </a:r>
          </a:p>
        </p:txBody>
      </p:sp>
      <p:sp>
        <p:nvSpPr>
          <p:cNvPr id="3" name="Marcador de contenido 2"/>
          <p:cNvSpPr>
            <a:spLocks noGrp="1"/>
          </p:cNvSpPr>
          <p:nvPr>
            <p:ph idx="1"/>
          </p:nvPr>
        </p:nvSpPr>
        <p:spPr>
          <a:xfrm>
            <a:off x="1140233" y="1524001"/>
            <a:ext cx="9245924" cy="4724400"/>
          </a:xfrm>
        </p:spPr>
        <p:txBody>
          <a:bodyPr/>
          <a:lstStyle/>
          <a:p>
            <a:r>
              <a:rPr lang="es-MX" dirty="0"/>
              <a:t>SVM permite utilizar las llamadas </a:t>
            </a:r>
            <a:r>
              <a:rPr lang="es-MX" i="1" dirty="0"/>
              <a:t>funciones </a:t>
            </a:r>
            <a:r>
              <a:rPr lang="es-MX" i="1" dirty="0" err="1"/>
              <a:t>Kernel</a:t>
            </a:r>
            <a:r>
              <a:rPr lang="es-MX" dirty="0"/>
              <a:t> (no lineales). Estas funciones resuelven el problema de clasificación trasladando los datos a un espacio donde el </a:t>
            </a:r>
            <a:r>
              <a:rPr lang="es-MX" dirty="0" err="1"/>
              <a:t>hiperplano</a:t>
            </a:r>
            <a:r>
              <a:rPr lang="es-MX" dirty="0"/>
              <a:t> solución es lineal y, por tanto, más sencillo de obtener. Una vez conseguido, la solución se transforma, de nuevo, al espacio</a:t>
            </a:r>
          </a:p>
        </p:txBody>
      </p:sp>
      <p:pic>
        <p:nvPicPr>
          <p:cNvPr id="5" name="Imagen 4"/>
          <p:cNvPicPr>
            <a:picLocks noChangeAspect="1"/>
          </p:cNvPicPr>
          <p:nvPr/>
        </p:nvPicPr>
        <p:blipFill>
          <a:blip r:embed="rId2"/>
          <a:stretch>
            <a:fillRect/>
          </a:stretch>
        </p:blipFill>
        <p:spPr>
          <a:xfrm>
            <a:off x="1642207" y="3437844"/>
            <a:ext cx="8743950" cy="2943225"/>
          </a:xfrm>
          <a:prstGeom prst="rect">
            <a:avLst/>
          </a:prstGeom>
        </p:spPr>
      </p:pic>
    </p:spTree>
    <p:extLst>
      <p:ext uri="{BB962C8B-B14F-4D97-AF65-F5344CB8AC3E}">
        <p14:creationId xmlns:p14="http://schemas.microsoft.com/office/powerpoint/2010/main" val="270119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 - Algoritmo</a:t>
            </a:r>
          </a:p>
        </p:txBody>
      </p:sp>
      <p:sp>
        <p:nvSpPr>
          <p:cNvPr id="3" name="Marcador de contenido 2"/>
          <p:cNvSpPr>
            <a:spLocks noGrp="1"/>
          </p:cNvSpPr>
          <p:nvPr>
            <p:ph idx="1"/>
          </p:nvPr>
        </p:nvSpPr>
        <p:spPr>
          <a:xfrm>
            <a:off x="1140233" y="2052919"/>
            <a:ext cx="5318624" cy="4195481"/>
          </a:xfrm>
        </p:spPr>
        <p:txBody>
          <a:bodyPr/>
          <a:lstStyle/>
          <a:p>
            <a:r>
              <a:rPr lang="es-MX" dirty="0"/>
              <a:t>Se tienen 3 </a:t>
            </a:r>
            <a:r>
              <a:rPr lang="es-MX" dirty="0" err="1"/>
              <a:t>hiperplanos</a:t>
            </a:r>
            <a:r>
              <a:rPr lang="es-MX" dirty="0"/>
              <a:t>  (A,B,C), se deben de identificar el </a:t>
            </a:r>
            <a:r>
              <a:rPr lang="es-MX" dirty="0" err="1"/>
              <a:t>hiperplano</a:t>
            </a:r>
            <a:r>
              <a:rPr lang="es-MX" dirty="0"/>
              <a:t> correcto para clasificar entre las estrellas y círculos.</a:t>
            </a:r>
          </a:p>
        </p:txBody>
      </p:sp>
      <p:pic>
        <p:nvPicPr>
          <p:cNvPr id="4" name="Imagen 3"/>
          <p:cNvPicPr>
            <a:picLocks noChangeAspect="1"/>
          </p:cNvPicPr>
          <p:nvPr/>
        </p:nvPicPr>
        <p:blipFill>
          <a:blip r:embed="rId2"/>
          <a:stretch>
            <a:fillRect/>
          </a:stretch>
        </p:blipFill>
        <p:spPr>
          <a:xfrm>
            <a:off x="1430519" y="3512054"/>
            <a:ext cx="4505824" cy="3182759"/>
          </a:xfrm>
          <a:prstGeom prst="rect">
            <a:avLst/>
          </a:prstGeom>
        </p:spPr>
      </p:pic>
      <p:pic>
        <p:nvPicPr>
          <p:cNvPr id="5" name="Imagen 4"/>
          <p:cNvPicPr>
            <a:picLocks noChangeAspect="1"/>
          </p:cNvPicPr>
          <p:nvPr/>
        </p:nvPicPr>
        <p:blipFill>
          <a:blip r:embed="rId3"/>
          <a:stretch>
            <a:fillRect/>
          </a:stretch>
        </p:blipFill>
        <p:spPr>
          <a:xfrm>
            <a:off x="7647102" y="3484183"/>
            <a:ext cx="4533900" cy="3238500"/>
          </a:xfrm>
          <a:prstGeom prst="rect">
            <a:avLst/>
          </a:prstGeom>
        </p:spPr>
      </p:pic>
      <p:sp>
        <p:nvSpPr>
          <p:cNvPr id="6" name="Flecha derecha 5"/>
          <p:cNvSpPr/>
          <p:nvPr/>
        </p:nvSpPr>
        <p:spPr>
          <a:xfrm>
            <a:off x="6328228" y="48611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Marcador de contenido 2"/>
          <p:cNvSpPr txBox="1">
            <a:spLocks/>
          </p:cNvSpPr>
          <p:nvPr/>
        </p:nvSpPr>
        <p:spPr>
          <a:xfrm>
            <a:off x="7109596" y="2052918"/>
            <a:ext cx="531862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Se identificaron 3 </a:t>
            </a:r>
            <a:r>
              <a:rPr lang="es-MX" dirty="0" err="1"/>
              <a:t>hiperplano</a:t>
            </a:r>
            <a:r>
              <a:rPr lang="es-MX" dirty="0"/>
              <a:t> que separan adecuadamente las clases. ¿Cuál es el </a:t>
            </a:r>
            <a:r>
              <a:rPr lang="es-MX" dirty="0" err="1"/>
              <a:t>hiperplano</a:t>
            </a:r>
            <a:r>
              <a:rPr lang="es-MX" dirty="0"/>
              <a:t> correcto?</a:t>
            </a:r>
          </a:p>
        </p:txBody>
      </p:sp>
    </p:spTree>
    <p:extLst>
      <p:ext uri="{BB962C8B-B14F-4D97-AF65-F5344CB8AC3E}">
        <p14:creationId xmlns:p14="http://schemas.microsoft.com/office/powerpoint/2010/main" val="4141498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SVM (</a:t>
            </a:r>
            <a:r>
              <a:rPr lang="es-MX" dirty="0" err="1"/>
              <a:t>Support</a:t>
            </a:r>
            <a:r>
              <a:rPr lang="es-MX" dirty="0"/>
              <a:t> Vector Machines) - Algoritmo</a:t>
            </a:r>
          </a:p>
        </p:txBody>
      </p:sp>
      <p:sp>
        <p:nvSpPr>
          <p:cNvPr id="3" name="Marcador de contenido 2"/>
          <p:cNvSpPr>
            <a:spLocks noGrp="1"/>
          </p:cNvSpPr>
          <p:nvPr>
            <p:ph idx="1"/>
          </p:nvPr>
        </p:nvSpPr>
        <p:spPr>
          <a:xfrm>
            <a:off x="1140233" y="2052919"/>
            <a:ext cx="5594396" cy="4195481"/>
          </a:xfrm>
        </p:spPr>
        <p:txBody>
          <a:bodyPr/>
          <a:lstStyle/>
          <a:p>
            <a:r>
              <a:rPr lang="es-MX" dirty="0"/>
              <a:t>Se desea maximizar la distancia entre los puntos y los </a:t>
            </a:r>
            <a:r>
              <a:rPr lang="es-MX" dirty="0" err="1"/>
              <a:t>hiperplanos</a:t>
            </a:r>
            <a:r>
              <a:rPr lang="es-MX" dirty="0"/>
              <a:t>. La distancia se le conoce como Margen. El </a:t>
            </a:r>
            <a:r>
              <a:rPr lang="es-MX" dirty="0" err="1"/>
              <a:t>hiperplano</a:t>
            </a:r>
            <a:r>
              <a:rPr lang="es-MX" dirty="0"/>
              <a:t> C cuenta con la mayor distancia hacia los puntos mas cercanos.</a:t>
            </a:r>
          </a:p>
        </p:txBody>
      </p:sp>
      <p:sp>
        <p:nvSpPr>
          <p:cNvPr id="6" name="Flecha derecha 5"/>
          <p:cNvSpPr/>
          <p:nvPr/>
        </p:nvSpPr>
        <p:spPr>
          <a:xfrm>
            <a:off x="6328228" y="48611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Marcador de contenido 2"/>
          <p:cNvSpPr txBox="1">
            <a:spLocks/>
          </p:cNvSpPr>
          <p:nvPr/>
        </p:nvSpPr>
        <p:spPr>
          <a:xfrm>
            <a:off x="7109596" y="2052918"/>
            <a:ext cx="5318624"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Se identificaron 3 </a:t>
            </a:r>
            <a:r>
              <a:rPr lang="es-MX" dirty="0" err="1"/>
              <a:t>hiperplano</a:t>
            </a:r>
            <a:r>
              <a:rPr lang="es-MX" dirty="0"/>
              <a:t> que separan adecuadamente las clases. ¿Cuál es el </a:t>
            </a:r>
            <a:r>
              <a:rPr lang="es-MX" dirty="0" err="1"/>
              <a:t>hiperplano</a:t>
            </a:r>
            <a:r>
              <a:rPr lang="es-MX" dirty="0"/>
              <a:t> correcto?</a:t>
            </a:r>
          </a:p>
        </p:txBody>
      </p:sp>
      <p:pic>
        <p:nvPicPr>
          <p:cNvPr id="8" name="Imagen 7"/>
          <p:cNvPicPr>
            <a:picLocks noChangeAspect="1"/>
          </p:cNvPicPr>
          <p:nvPr/>
        </p:nvPicPr>
        <p:blipFill>
          <a:blip r:embed="rId2"/>
          <a:stretch>
            <a:fillRect/>
          </a:stretch>
        </p:blipFill>
        <p:spPr>
          <a:xfrm>
            <a:off x="1433944" y="3628571"/>
            <a:ext cx="4157448" cy="3029858"/>
          </a:xfrm>
          <a:prstGeom prst="rect">
            <a:avLst/>
          </a:prstGeom>
        </p:spPr>
      </p:pic>
    </p:spTree>
    <p:extLst>
      <p:ext uri="{BB962C8B-B14F-4D97-AF65-F5344CB8AC3E}">
        <p14:creationId xmlns:p14="http://schemas.microsoft.com/office/powerpoint/2010/main" val="245902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3445233" cy="2113402"/>
          </a:xfrm>
        </p:spPr>
        <p:txBody>
          <a:bodyPr vert="horz" lIns="91440" tIns="45720" rIns="91440" bIns="45720" rtlCol="0" anchor="b">
            <a:noAutofit/>
          </a:bodyPr>
          <a:lstStyle/>
          <a:p>
            <a:r>
              <a:rPr lang="en-US" sz="3200" b="1" dirty="0"/>
              <a:t>Recall, </a:t>
            </a:r>
            <a:r>
              <a:rPr lang="en-US" sz="3200" b="1" dirty="0" err="1"/>
              <a:t>Sensibilidad</a:t>
            </a:r>
            <a:r>
              <a:rPr lang="en-US" sz="3200" b="1" dirty="0"/>
              <a:t> o Tasa True Positive (TTP)</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305060"/>
            <a:ext cx="3966370" cy="1938992"/>
          </a:xfrm>
          <a:prstGeom prst="rect">
            <a:avLst/>
          </a:prstGeom>
          <a:noFill/>
        </p:spPr>
        <p:txBody>
          <a:bodyPr wrap="square" rtlCol="0">
            <a:spAutoFit/>
          </a:bodyPr>
          <a:lstStyle/>
          <a:p>
            <a:pPr algn="just"/>
            <a:r>
              <a:rPr lang="es-MX" sz="2400" dirty="0"/>
              <a:t>Número de elementos identificados correctamente como positivos del total de positivos verdaderos.</a:t>
            </a:r>
          </a:p>
        </p:txBody>
      </p:sp>
      <p:pic>
        <p:nvPicPr>
          <p:cNvPr id="5" name="Imagen 4">
            <a:extLst>
              <a:ext uri="{FF2B5EF4-FFF2-40B4-BE49-F238E27FC236}">
                <a16:creationId xmlns:a16="http://schemas.microsoft.com/office/drawing/2014/main" id="{72867A82-C1A1-4480-8B05-13A00114D605}"/>
              </a:ext>
            </a:extLst>
          </p:cNvPr>
          <p:cNvPicPr>
            <a:picLocks noChangeAspect="1"/>
          </p:cNvPicPr>
          <p:nvPr/>
        </p:nvPicPr>
        <p:blipFill>
          <a:blip r:embed="rId3"/>
          <a:stretch>
            <a:fillRect/>
          </a:stretch>
        </p:blipFill>
        <p:spPr>
          <a:xfrm>
            <a:off x="375444" y="303767"/>
            <a:ext cx="5924550" cy="3562350"/>
          </a:xfrm>
          <a:prstGeom prst="rect">
            <a:avLst/>
          </a:prstGeom>
        </p:spPr>
      </p:pic>
    </p:spTree>
    <p:extLst>
      <p:ext uri="{BB962C8B-B14F-4D97-AF65-F5344CB8AC3E}">
        <p14:creationId xmlns:p14="http://schemas.microsoft.com/office/powerpoint/2010/main" val="339003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071302" y="661713"/>
            <a:ext cx="3445233" cy="2113402"/>
          </a:xfrm>
        </p:spPr>
        <p:txBody>
          <a:bodyPr vert="horz" lIns="91440" tIns="45720" rIns="91440" bIns="45720" rtlCol="0" anchor="b">
            <a:noAutofit/>
          </a:bodyPr>
          <a:lstStyle/>
          <a:p>
            <a:r>
              <a:rPr lang="en-US" sz="3200" b="1" dirty="0" err="1"/>
              <a:t>Precisión</a:t>
            </a:r>
            <a:endParaRPr lang="en-US" sz="3200" b="1" dirty="0"/>
          </a:p>
        </p:txBody>
      </p:sp>
      <p:sp>
        <p:nvSpPr>
          <p:cNvPr id="10" name="CuadroTexto 9">
            <a:extLst>
              <a:ext uri="{FF2B5EF4-FFF2-40B4-BE49-F238E27FC236}">
                <a16:creationId xmlns:a16="http://schemas.microsoft.com/office/drawing/2014/main" id="{2A082E52-04F0-411C-968A-F564058C04D0}"/>
              </a:ext>
            </a:extLst>
          </p:cNvPr>
          <p:cNvSpPr txBox="1"/>
          <p:nvPr/>
        </p:nvSpPr>
        <p:spPr>
          <a:xfrm>
            <a:off x="8071302" y="3072832"/>
            <a:ext cx="3966370" cy="2308324"/>
          </a:xfrm>
          <a:prstGeom prst="rect">
            <a:avLst/>
          </a:prstGeom>
          <a:noFill/>
        </p:spPr>
        <p:txBody>
          <a:bodyPr wrap="square" rtlCol="0">
            <a:spAutoFit/>
          </a:bodyPr>
          <a:lstStyle/>
          <a:p>
            <a:pPr algn="just"/>
            <a:r>
              <a:rPr lang="es-MX" sz="2400" dirty="0"/>
              <a:t>Es el número de elementos identificados correctamente como positivo de un total de elementos identificados como positivos.</a:t>
            </a:r>
          </a:p>
        </p:txBody>
      </p:sp>
      <p:pic>
        <p:nvPicPr>
          <p:cNvPr id="3" name="Imagen 2"/>
          <p:cNvPicPr>
            <a:picLocks noChangeAspect="1"/>
          </p:cNvPicPr>
          <p:nvPr/>
        </p:nvPicPr>
        <p:blipFill>
          <a:blip r:embed="rId3"/>
          <a:stretch>
            <a:fillRect/>
          </a:stretch>
        </p:blipFill>
        <p:spPr>
          <a:xfrm>
            <a:off x="1197315" y="1876006"/>
            <a:ext cx="5696970" cy="4029267"/>
          </a:xfrm>
          <a:prstGeom prst="rect">
            <a:avLst/>
          </a:prstGeom>
        </p:spPr>
      </p:pic>
    </p:spTree>
    <p:extLst>
      <p:ext uri="{BB962C8B-B14F-4D97-AF65-F5344CB8AC3E}">
        <p14:creationId xmlns:p14="http://schemas.microsoft.com/office/powerpoint/2010/main" val="126459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8209957" y="1024570"/>
            <a:ext cx="4156214" cy="2113402"/>
          </a:xfrm>
        </p:spPr>
        <p:txBody>
          <a:bodyPr vert="horz" lIns="91440" tIns="45720" rIns="91440" bIns="45720" rtlCol="0" anchor="b">
            <a:noAutofit/>
          </a:bodyPr>
          <a:lstStyle/>
          <a:p>
            <a:r>
              <a:rPr lang="en-US" sz="4000" b="1" dirty="0" err="1"/>
              <a:t>Especificidad</a:t>
            </a:r>
            <a:r>
              <a:rPr lang="en-US" sz="4000" b="1" dirty="0"/>
              <a:t> o True </a:t>
            </a:r>
            <a:r>
              <a:rPr lang="en-US" sz="4000" b="1" dirty="0" err="1"/>
              <a:t>Neagative</a:t>
            </a:r>
            <a:r>
              <a:rPr lang="en-US" sz="4000" b="1" dirty="0"/>
              <a:t> Rate (TNR)</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8209957" y="3388389"/>
            <a:ext cx="3966370" cy="3046988"/>
          </a:xfrm>
          <a:prstGeom prst="rect">
            <a:avLst/>
          </a:prstGeom>
          <a:noFill/>
        </p:spPr>
        <p:txBody>
          <a:bodyPr wrap="square" rtlCol="0">
            <a:spAutoFit/>
          </a:bodyPr>
          <a:lstStyle/>
          <a:p>
            <a:pPr algn="just"/>
            <a:r>
              <a:rPr lang="es-MX" sz="2400" dirty="0"/>
              <a:t>Es el número de ítems correctamente identificados como negativos fuera del total de negativos.</a:t>
            </a:r>
          </a:p>
          <a:p>
            <a:pPr algn="just"/>
            <a:r>
              <a:rPr lang="es-MX" sz="2400" b="1" dirty="0"/>
              <a:t>La especificidad es exactamente lo opuesto a </a:t>
            </a:r>
            <a:r>
              <a:rPr lang="es-MX" sz="2400" b="1" dirty="0" err="1"/>
              <a:t>Recall</a:t>
            </a:r>
            <a:r>
              <a:rPr lang="es-MX" sz="2400" b="1" dirty="0"/>
              <a:t>.</a:t>
            </a:r>
          </a:p>
        </p:txBody>
      </p:sp>
      <p:pic>
        <p:nvPicPr>
          <p:cNvPr id="3" name="Imagen 2"/>
          <p:cNvPicPr>
            <a:picLocks noChangeAspect="1"/>
          </p:cNvPicPr>
          <p:nvPr/>
        </p:nvPicPr>
        <p:blipFill>
          <a:blip r:embed="rId3"/>
          <a:stretch>
            <a:fillRect/>
          </a:stretch>
        </p:blipFill>
        <p:spPr>
          <a:xfrm>
            <a:off x="1220899" y="1532726"/>
            <a:ext cx="5368585" cy="3711326"/>
          </a:xfrm>
          <a:prstGeom prst="rect">
            <a:avLst/>
          </a:prstGeom>
        </p:spPr>
      </p:pic>
    </p:spTree>
    <p:extLst>
      <p:ext uri="{BB962C8B-B14F-4D97-AF65-F5344CB8AC3E}">
        <p14:creationId xmlns:p14="http://schemas.microsoft.com/office/powerpoint/2010/main" val="72229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A5E69-DBC0-4051-B1A3-CE83220322E0}"/>
              </a:ext>
            </a:extLst>
          </p:cNvPr>
          <p:cNvSpPr>
            <a:spLocks noGrp="1"/>
          </p:cNvSpPr>
          <p:nvPr>
            <p:ph type="title"/>
          </p:nvPr>
        </p:nvSpPr>
        <p:spPr>
          <a:xfrm>
            <a:off x="198071" y="110170"/>
            <a:ext cx="4156214" cy="963887"/>
          </a:xfrm>
        </p:spPr>
        <p:txBody>
          <a:bodyPr vert="horz" lIns="91440" tIns="45720" rIns="91440" bIns="45720" rtlCol="0" anchor="b">
            <a:noAutofit/>
          </a:bodyPr>
          <a:lstStyle/>
          <a:p>
            <a:r>
              <a:rPr lang="en-US" sz="4000" b="1" dirty="0"/>
              <a:t>F1 – Score </a:t>
            </a:r>
          </a:p>
        </p:txBody>
      </p:sp>
      <p:sp>
        <p:nvSpPr>
          <p:cNvPr id="10" name="CuadroTexto 9">
            <a:extLst>
              <a:ext uri="{FF2B5EF4-FFF2-40B4-BE49-F238E27FC236}">
                <a16:creationId xmlns:a16="http://schemas.microsoft.com/office/drawing/2014/main" id="{2A082E52-04F0-411C-968A-F564058C04D0}"/>
              </a:ext>
            </a:extLst>
          </p:cNvPr>
          <p:cNvSpPr txBox="1"/>
          <p:nvPr/>
        </p:nvSpPr>
        <p:spPr>
          <a:xfrm>
            <a:off x="198070" y="1074057"/>
            <a:ext cx="10586043" cy="1938992"/>
          </a:xfrm>
          <a:prstGeom prst="rect">
            <a:avLst/>
          </a:prstGeom>
          <a:noFill/>
        </p:spPr>
        <p:txBody>
          <a:bodyPr wrap="square" rtlCol="0">
            <a:spAutoFit/>
          </a:bodyPr>
          <a:lstStyle/>
          <a:p>
            <a:pPr algn="just"/>
            <a:r>
              <a:rPr lang="es-MX" sz="2400" dirty="0"/>
              <a:t>El F1-Score es usado cuando se requiere un balance entre </a:t>
            </a:r>
            <a:r>
              <a:rPr lang="es-MX" sz="2400" dirty="0" err="1"/>
              <a:t>Precision</a:t>
            </a:r>
            <a:r>
              <a:rPr lang="es-MX" sz="2400" dirty="0"/>
              <a:t> y </a:t>
            </a:r>
            <a:r>
              <a:rPr lang="es-MX" sz="2400" dirty="0" err="1"/>
              <a:t>Recall</a:t>
            </a:r>
            <a:r>
              <a:rPr lang="es-MX" sz="2400" dirty="0"/>
              <a:t>. F1-Score podría ser una mejor medida para usarse cuando hay una distribución de clases desigual (gran cantidad de negativos reales).</a:t>
            </a:r>
          </a:p>
          <a:p>
            <a:pPr algn="just"/>
            <a:endParaRPr lang="es-MX" sz="2400" b="1" dirty="0"/>
          </a:p>
        </p:txBody>
      </p:sp>
      <p:pic>
        <p:nvPicPr>
          <p:cNvPr id="4" name="Imagen 3"/>
          <p:cNvPicPr>
            <a:picLocks noChangeAspect="1"/>
          </p:cNvPicPr>
          <p:nvPr/>
        </p:nvPicPr>
        <p:blipFill>
          <a:blip r:embed="rId3"/>
          <a:stretch>
            <a:fillRect/>
          </a:stretch>
        </p:blipFill>
        <p:spPr>
          <a:xfrm>
            <a:off x="2605427" y="3238273"/>
            <a:ext cx="5899945" cy="1616895"/>
          </a:xfrm>
          <a:prstGeom prst="rect">
            <a:avLst/>
          </a:prstGeom>
        </p:spPr>
      </p:pic>
    </p:spTree>
    <p:extLst>
      <p:ext uri="{BB962C8B-B14F-4D97-AF65-F5344CB8AC3E}">
        <p14:creationId xmlns:p14="http://schemas.microsoft.com/office/powerpoint/2010/main" val="3474871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1298</TotalTime>
  <Words>2998</Words>
  <Application>Microsoft Office PowerPoint</Application>
  <PresentationFormat>Personalizado</PresentationFormat>
  <Paragraphs>195</Paragraphs>
  <Slides>56</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-apple-system</vt:lpstr>
      <vt:lpstr>Arial</vt:lpstr>
      <vt:lpstr>Calibri</vt:lpstr>
      <vt:lpstr>Century Gothic</vt:lpstr>
      <vt:lpstr>Wingdings</vt:lpstr>
      <vt:lpstr>Wingdings 3</vt:lpstr>
      <vt:lpstr>Ion</vt:lpstr>
      <vt:lpstr>Modelos de Clasificación</vt:lpstr>
      <vt:lpstr>Matriz de Confusión</vt:lpstr>
      <vt:lpstr>Métricas de la Clasificación</vt:lpstr>
      <vt:lpstr>Ejemplo</vt:lpstr>
      <vt:lpstr>Accuracy</vt:lpstr>
      <vt:lpstr>Recall, Sensibilidad o Tasa True Positive (TTP)</vt:lpstr>
      <vt:lpstr>Precisión</vt:lpstr>
      <vt:lpstr>Especificidad o True Neagative Rate (TNR)</vt:lpstr>
      <vt:lpstr>F1 – Score </vt:lpstr>
      <vt:lpstr>Resumen de Métricas</vt:lpstr>
      <vt:lpstr>MÉTRICAS</vt:lpstr>
      <vt:lpstr>METRICAS</vt:lpstr>
      <vt:lpstr>Precision vs Recall</vt:lpstr>
      <vt:lpstr>MÉTODOS DE CLASIFICACIÓN</vt:lpstr>
      <vt:lpstr>KNN – K Nearest Neighbors ¿Cómo Funciona el Algoritmo?</vt:lpstr>
      <vt:lpstr>KNN – K Nearest Neighbors ¿Cómo Funciona el Algoritmo?</vt:lpstr>
      <vt:lpstr>Distancia</vt:lpstr>
      <vt:lpstr>Distancias</vt:lpstr>
      <vt:lpstr>¿Por qué se selecciona el número k Óptimo?</vt:lpstr>
      <vt:lpstr>KNN – K Nearest Neighbors ¿Cómo Funciona el Algoritmo?</vt:lpstr>
      <vt:lpstr>Clases Balanceadas</vt:lpstr>
      <vt:lpstr>Regresión Logística</vt:lpstr>
      <vt:lpstr>Regresión Logística</vt:lpstr>
      <vt:lpstr>¿Por qué aplicar una Regresión logística?</vt:lpstr>
      <vt:lpstr>Matemáticas Regresión Logística</vt:lpstr>
      <vt:lpstr>Tres tipos de  Regresión Logística</vt:lpstr>
      <vt:lpstr>Regresión Logística (Base de Datos)</vt:lpstr>
      <vt:lpstr>Regresión Logística</vt:lpstr>
      <vt:lpstr>Árboles de Decisión</vt:lpstr>
      <vt:lpstr>Árboles de Decisión</vt:lpstr>
      <vt:lpstr>Cuál es el origen de los árboles de decisión</vt:lpstr>
      <vt:lpstr>Estructura básica de un árbol de decisión</vt:lpstr>
      <vt:lpstr>Estructura básica de un árbol de decisión</vt:lpstr>
      <vt:lpstr>Ventajas de los árboles de Decisión</vt:lpstr>
      <vt:lpstr>Desventajas de los árboles de Decisión</vt:lpstr>
      <vt:lpstr>Cómo se crea un árbol de decisión</vt:lpstr>
      <vt:lpstr>Índice de Gini</vt:lpstr>
      <vt:lpstr>Entropía</vt:lpstr>
      <vt:lpstr>Visualización</vt:lpstr>
      <vt:lpstr>Visualización</vt:lpstr>
      <vt:lpstr>RANDOM FOREST</vt:lpstr>
      <vt:lpstr>Qué son los Random Forest</vt:lpstr>
      <vt:lpstr>Diferencia intuitiva entre un árbol de decisión y un random forest</vt:lpstr>
      <vt:lpstr>Random forests</vt:lpstr>
      <vt:lpstr>Random Forests EXAMPLE</vt:lpstr>
      <vt:lpstr>Ensambladores</vt:lpstr>
      <vt:lpstr>¿Qué es el proceso Bagging y como funciona?</vt:lpstr>
      <vt:lpstr>Out of Bag Samples y Out of Bag Error</vt:lpstr>
      <vt:lpstr>RANDOM FOREST</vt:lpstr>
      <vt:lpstr>RESUMEN</vt:lpstr>
      <vt:lpstr>Support Vector Machines (SVM)</vt:lpstr>
      <vt:lpstr>SVM (Support Vector Machines)</vt:lpstr>
      <vt:lpstr>SVM (Support Vector Machines)</vt:lpstr>
      <vt:lpstr>Problema no Lineal?</vt:lpstr>
      <vt:lpstr>SVM (Support Vector Machines) - Algoritmo</vt:lpstr>
      <vt:lpstr>SVM (Support Vector Machines) - Algoritmo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Clasificación</dc:title>
  <dc:creator>Javier Juárez Martínez</dc:creator>
  <cp:lastModifiedBy>Javier Juárez Martínez</cp:lastModifiedBy>
  <cp:revision>14</cp:revision>
  <dcterms:created xsi:type="dcterms:W3CDTF">2021-11-13T01:42:46Z</dcterms:created>
  <dcterms:modified xsi:type="dcterms:W3CDTF">2021-11-30T19:42:13Z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2021-11-29T18:44:28Z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8e89b382-1b65-4e83-8f32-e44d9ee920a5</vt:lpwstr>
  </property>
  <property fmtid="{D5CDD505-2E9C-101B-9397-08002B2CF9AE}" pid="8" name="MSIP_Label_41b88ec2-a72b-4523-9e84-0458a1764731_ContentBits">
    <vt:lpwstr>0</vt:lpwstr>
  </property>
</Properties>
</file>